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7" r:id="rId3"/>
    <p:sldId id="281" r:id="rId4"/>
    <p:sldId id="262" r:id="rId5"/>
    <p:sldId id="263" r:id="rId6"/>
    <p:sldId id="286" r:id="rId7"/>
    <p:sldId id="277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9/4/2013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9/4/2013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9/4/2013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9/4/2013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9/4/2013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9/4/2013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9/4/2013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9/4/2013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9/4/2013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9/4/2013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9/4/2013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9/4/2013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9/4/2013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9/4/2013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9/4/2013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happening </a:t>
            </a:r>
            <a:r>
              <a:rPr lang="en-US" smtClean="0"/>
              <a:t>in the library </a:t>
            </a:r>
            <a:r>
              <a:rPr lang="en-US" dirty="0" smtClean="0"/>
              <a:t>in September?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8297" y="2568038"/>
            <a:ext cx="8431480" cy="18288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National Book Week exhibition</a:t>
            </a:r>
            <a:br>
              <a:rPr lang="en-ZA" dirty="0" smtClean="0"/>
            </a:br>
            <a:r>
              <a:rPr lang="en-ZA" dirty="0" smtClean="0"/>
              <a:t>2-7 September 2013 </a:t>
            </a:r>
            <a:br>
              <a:rPr lang="en-ZA" dirty="0" smtClean="0"/>
            </a:br>
            <a:r>
              <a:rPr lang="en-ZA" dirty="0" err="1" smtClean="0"/>
              <a:t>Merensky</a:t>
            </a:r>
            <a:r>
              <a:rPr lang="en-ZA" dirty="0" smtClean="0"/>
              <a:t> 2 Library</a:t>
            </a:r>
            <a:br>
              <a:rPr lang="en-ZA" dirty="0" smtClean="0"/>
            </a:br>
            <a:r>
              <a:rPr lang="en-ZA" sz="3600" dirty="0" smtClean="0"/>
              <a:t>By Adrienne </a:t>
            </a:r>
            <a:r>
              <a:rPr lang="en-ZA" sz="3600" dirty="0" err="1" smtClean="0"/>
              <a:t>Warricker</a:t>
            </a:r>
            <a:r>
              <a:rPr lang="en-ZA" sz="3600" dirty="0" smtClean="0"/>
              <a:t> &amp; </a:t>
            </a:r>
            <a:r>
              <a:rPr lang="en-ZA" sz="3600" dirty="0" err="1" smtClean="0"/>
              <a:t>Niel</a:t>
            </a:r>
            <a:r>
              <a:rPr lang="en-ZA" sz="3600" dirty="0" smtClean="0"/>
              <a:t> de </a:t>
            </a:r>
            <a:r>
              <a:rPr lang="en-ZA" sz="3600" dirty="0" err="1" smtClean="0"/>
              <a:t>Kock</a:t>
            </a:r>
            <a:r>
              <a:rPr lang="en-ZA" sz="3600" dirty="0" smtClean="0"/>
              <a:t/>
            </a:r>
            <a:br>
              <a:rPr lang="en-ZA" sz="3600" dirty="0" smtClean="0"/>
            </a:br>
            <a:r>
              <a:rPr lang="en-ZA" sz="3600" dirty="0" smtClean="0"/>
              <a:t>partnering with Bookmark</a:t>
            </a:r>
            <a:br>
              <a:rPr lang="en-ZA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4120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8476" y="1019207"/>
            <a:ext cx="4385930" cy="119495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Ipad</a:t>
            </a:r>
            <a:r>
              <a:rPr lang="en-US" dirty="0" smtClean="0"/>
              <a:t> tips &amp; secrets</a:t>
            </a:r>
            <a:br>
              <a:rPr lang="en-US" dirty="0" smtClean="0"/>
            </a:br>
            <a:r>
              <a:rPr lang="en-US" dirty="0" smtClean="0"/>
              <a:t>Wednesday</a:t>
            </a:r>
            <a:br>
              <a:rPr lang="en-US" dirty="0" smtClean="0"/>
            </a:br>
            <a:r>
              <a:rPr lang="en-US" dirty="0" smtClean="0"/>
              <a:t>4 September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5882" y="2337748"/>
            <a:ext cx="4278180" cy="343007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Merenksy</a:t>
            </a:r>
            <a:r>
              <a:rPr lang="en-US" sz="2800" dirty="0" smtClean="0"/>
              <a:t> 2 library </a:t>
            </a:r>
          </a:p>
          <a:p>
            <a:r>
              <a:rPr lang="en-US" sz="2800" dirty="0" smtClean="0"/>
              <a:t>Training room 1</a:t>
            </a:r>
          </a:p>
          <a:p>
            <a:r>
              <a:rPr lang="en-US" sz="2800" dirty="0" smtClean="0"/>
              <a:t>7:30 – 9:00</a:t>
            </a:r>
          </a:p>
          <a:p>
            <a:r>
              <a:rPr lang="en-US" sz="2800" dirty="0" smtClean="0"/>
              <a:t>Johann van </a:t>
            </a:r>
            <a:r>
              <a:rPr lang="en-US" sz="2800" dirty="0" err="1" smtClean="0"/>
              <a:t>Wyk</a:t>
            </a:r>
            <a:endParaRPr lang="en-US" sz="2800" dirty="0" smtClean="0"/>
          </a:p>
          <a:p>
            <a:r>
              <a:rPr lang="en-US" sz="2800" dirty="0" smtClean="0"/>
              <a:t>RSVP: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Mgwenya</a:t>
            </a:r>
            <a:endParaRPr lang="en-US" sz="2800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2" r="7332"/>
          <a:stretch>
            <a:fillRect/>
          </a:stretch>
        </p:blipFill>
        <p:spPr>
          <a:xfrm>
            <a:off x="755435" y="1033154"/>
            <a:ext cx="5832987" cy="4486913"/>
          </a:xfr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442" y="2308266"/>
            <a:ext cx="7594868" cy="1828800"/>
          </a:xfrm>
        </p:spPr>
        <p:txBody>
          <a:bodyPr>
            <a:normAutofit fontScale="90000"/>
          </a:bodyPr>
          <a:lstStyle/>
          <a:p>
            <a:r>
              <a:rPr lang="en-ZA" dirty="0"/>
              <a:t>3rd Life Skills Workshop for Masters and Doctoral researchers in collaboration with Dr Madeleine Nolte Head: Student Support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4269" y="4036620"/>
            <a:ext cx="7416740" cy="914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5 September</a:t>
            </a:r>
          </a:p>
          <a:p>
            <a:r>
              <a:rPr lang="en-US" sz="3200" dirty="0"/>
              <a:t>Auditorium, </a:t>
            </a:r>
            <a:r>
              <a:rPr lang="en-US" sz="3200" dirty="0" err="1"/>
              <a:t>Merensky</a:t>
            </a:r>
            <a:r>
              <a:rPr lang="en-US" sz="3200" dirty="0"/>
              <a:t> 2 Library</a:t>
            </a:r>
          </a:p>
          <a:p>
            <a:r>
              <a:rPr lang="en-US" sz="3200" dirty="0" smtClean="0"/>
              <a:t>8:00 </a:t>
            </a:r>
            <a:r>
              <a:rPr lang="en-US" sz="3200" dirty="0"/>
              <a:t>- </a:t>
            </a:r>
            <a:r>
              <a:rPr lang="en-US" sz="3200" dirty="0" smtClean="0"/>
              <a:t>13:00</a:t>
            </a:r>
          </a:p>
          <a:p>
            <a:r>
              <a:rPr lang="en-US" sz="3200" dirty="0" err="1" smtClean="0"/>
              <a:t>Marié</a:t>
            </a:r>
            <a:r>
              <a:rPr lang="en-US" sz="3200" dirty="0" smtClean="0"/>
              <a:t> </a:t>
            </a:r>
            <a:r>
              <a:rPr lang="en-US" sz="3200" dirty="0" err="1" smtClean="0"/>
              <a:t>Theron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6343" y="2890156"/>
            <a:ext cx="8431480" cy="18288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Heritage Day exhibition</a:t>
            </a:r>
            <a:br>
              <a:rPr lang="en-ZA" dirty="0" smtClean="0"/>
            </a:br>
            <a:r>
              <a:rPr lang="en-ZA" dirty="0" smtClean="0"/>
              <a:t>9-28 September 2013 </a:t>
            </a:r>
            <a:br>
              <a:rPr lang="en-ZA" dirty="0" smtClean="0"/>
            </a:br>
            <a:r>
              <a:rPr lang="en-ZA" dirty="0" err="1" smtClean="0"/>
              <a:t>Merensky</a:t>
            </a:r>
            <a:r>
              <a:rPr lang="en-ZA" dirty="0" smtClean="0"/>
              <a:t> 2 Library</a:t>
            </a:r>
            <a:br>
              <a:rPr lang="en-ZA" dirty="0" smtClean="0"/>
            </a:br>
            <a:r>
              <a:rPr lang="en-ZA" sz="3600" dirty="0" smtClean="0"/>
              <a:t>By </a:t>
            </a:r>
            <a:r>
              <a:rPr lang="en-ZA" sz="3600" dirty="0" err="1" smtClean="0"/>
              <a:t>Katrien</a:t>
            </a:r>
            <a:r>
              <a:rPr lang="en-ZA" sz="3600" dirty="0" smtClean="0"/>
              <a:t> </a:t>
            </a:r>
            <a:r>
              <a:rPr lang="en-ZA" sz="3600" dirty="0"/>
              <a:t>M</a:t>
            </a:r>
            <a:r>
              <a:rPr lang="en-ZA" sz="3600" dirty="0" smtClean="0"/>
              <a:t>alan, </a:t>
            </a:r>
            <a:r>
              <a:rPr lang="en-ZA" sz="3600" dirty="0" err="1" smtClean="0"/>
              <a:t>Alett</a:t>
            </a:r>
            <a:r>
              <a:rPr lang="en-ZA" sz="3600" dirty="0" smtClean="0"/>
              <a:t> Nell, </a:t>
            </a:r>
            <a:r>
              <a:rPr lang="en-ZA" sz="3600" dirty="0" err="1" smtClean="0"/>
              <a:t>Una</a:t>
            </a:r>
            <a:r>
              <a:rPr lang="en-ZA" sz="3600" dirty="0" smtClean="0"/>
              <a:t> </a:t>
            </a:r>
            <a:r>
              <a:rPr lang="en-ZA" sz="3600" dirty="0" err="1" smtClean="0"/>
              <a:t>Mgwenya</a:t>
            </a:r>
            <a:r>
              <a:rPr lang="en-ZA" sz="3600" dirty="0" smtClean="0"/>
              <a:t> &amp; </a:t>
            </a:r>
            <a:r>
              <a:rPr lang="en-ZA" sz="3600" dirty="0" err="1" smtClean="0"/>
              <a:t>Elsabe</a:t>
            </a:r>
            <a:r>
              <a:rPr lang="en-ZA" sz="3600" dirty="0" smtClean="0"/>
              <a:t> Olivier</a:t>
            </a:r>
            <a:br>
              <a:rPr lang="en-ZA" sz="3600" dirty="0" smtClean="0"/>
            </a:br>
            <a:r>
              <a:rPr lang="en-ZA" sz="3600" dirty="0" smtClean="0"/>
              <a:t>partnering with the National Cultural History Museum.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9923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1237" y="2009312"/>
            <a:ext cx="5070763" cy="1928843"/>
          </a:xfrm>
        </p:spPr>
        <p:txBody>
          <a:bodyPr>
            <a:noAutofit/>
          </a:bodyPr>
          <a:lstStyle/>
          <a:p>
            <a:r>
              <a:rPr lang="nl-NL" sz="4000" dirty="0"/>
              <a:t>Die dagboek van Louis Tregardt as bron oor Afrikanerkultuur in die Groot </a:t>
            </a:r>
            <a:r>
              <a:rPr lang="nl-NL" sz="4000" dirty="0" smtClean="0"/>
              <a:t>Trek-era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55332" y="3795445"/>
            <a:ext cx="4759131" cy="3430070"/>
          </a:xfrm>
        </p:spPr>
        <p:txBody>
          <a:bodyPr>
            <a:normAutofit/>
          </a:bodyPr>
          <a:lstStyle/>
          <a:p>
            <a:r>
              <a:rPr lang="en-US" sz="2800" dirty="0" err="1"/>
              <a:t>Dr</a:t>
            </a:r>
            <a:r>
              <a:rPr lang="en-US" sz="2800" dirty="0"/>
              <a:t> Jackie </a:t>
            </a:r>
            <a:r>
              <a:rPr lang="en-US" sz="2800" dirty="0" err="1"/>
              <a:t>Grobler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17 </a:t>
            </a:r>
            <a:r>
              <a:rPr lang="en-US" sz="2800" dirty="0" smtClean="0"/>
              <a:t>September</a:t>
            </a:r>
          </a:p>
          <a:p>
            <a:r>
              <a:rPr lang="en-US" sz="2800" dirty="0" smtClean="0"/>
              <a:t>Auditorium</a:t>
            </a:r>
            <a:r>
              <a:rPr lang="en-US" sz="2800" dirty="0"/>
              <a:t>, </a:t>
            </a:r>
            <a:r>
              <a:rPr lang="en-US" sz="2800" dirty="0" err="1"/>
              <a:t>Merensky</a:t>
            </a:r>
            <a:r>
              <a:rPr lang="en-US" sz="2800" dirty="0"/>
              <a:t> 2 library</a:t>
            </a:r>
            <a:br>
              <a:rPr lang="en-US" sz="2800" dirty="0"/>
            </a:br>
            <a:r>
              <a:rPr lang="en-US" sz="2800" dirty="0"/>
              <a:t>8:30-9:30</a:t>
            </a:r>
            <a:br>
              <a:rPr lang="en-US" sz="2800" dirty="0"/>
            </a:br>
            <a:r>
              <a:rPr lang="en-US" sz="2800" dirty="0" smtClean="0"/>
              <a:t>RSVP</a:t>
            </a:r>
            <a:r>
              <a:rPr lang="en-US" sz="2800" dirty="0"/>
              <a:t>: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Mgwenya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4" b="23214"/>
          <a:stretch>
            <a:fillRect/>
          </a:stretch>
        </p:blipFill>
        <p:spPr bwMode="auto">
          <a:xfrm>
            <a:off x="950913" y="1059873"/>
            <a:ext cx="5673436" cy="436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43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2691" y="1197336"/>
            <a:ext cx="5209309" cy="1194955"/>
          </a:xfrm>
        </p:spPr>
        <p:txBody>
          <a:bodyPr>
            <a:noAutofit/>
          </a:bodyPr>
          <a:lstStyle/>
          <a:p>
            <a:r>
              <a:rPr lang="en-ZA" dirty="0" smtClean="0"/>
              <a:t>Traditional dress day</a:t>
            </a:r>
            <a:br>
              <a:rPr lang="en-ZA" dirty="0" smtClean="0"/>
            </a:br>
            <a:r>
              <a:rPr lang="en-ZA" dirty="0" smtClean="0"/>
              <a:t>Friday </a:t>
            </a:r>
            <a:br>
              <a:rPr lang="en-ZA" dirty="0" smtClean="0"/>
            </a:br>
            <a:r>
              <a:rPr lang="en-ZA" dirty="0" smtClean="0"/>
              <a:t>20 September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2132" y="2325872"/>
            <a:ext cx="3915843" cy="343007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In celebration of Heritage Day you are invited to come to work in your traditional attire! </a:t>
            </a:r>
          </a:p>
          <a:p>
            <a:r>
              <a:rPr lang="en-US" sz="2800" dirty="0" smtClean="0"/>
              <a:t>Photographs will be taken at 9:30 on level 3.</a:t>
            </a:r>
            <a:endParaRPr lang="en-US" sz="2800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6" b="76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426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Spring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Spring</Template>
  <TotalTime>0</TotalTime>
  <Words>112</Words>
  <Application>Microsoft Office PowerPoint</Application>
  <PresentationFormat>Custom</PresentationFormat>
  <Paragraphs>20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Spring</vt:lpstr>
      <vt:lpstr>What’s happening in the library in September?</vt:lpstr>
      <vt:lpstr>National Book Week exhibition 2-7 September 2013  Merensky 2 Library By Adrienne Warricker &amp; Niel de Kock partnering with Bookmark </vt:lpstr>
      <vt:lpstr>Ipad tips &amp; secrets Wednesday 4 September</vt:lpstr>
      <vt:lpstr>3rd Life Skills Workshop for Masters and Doctoral researchers in collaboration with Dr Madeleine Nolte Head: Student Support</vt:lpstr>
      <vt:lpstr>Heritage Day exhibition 9-28 September 2013  Merensky 2 Library By Katrien Malan, Alett Nell, Una Mgwenya &amp; Elsabe Olivier partnering with the National Cultural History Museum.</vt:lpstr>
      <vt:lpstr>Die dagboek van Louis Tregardt as bron oor Afrikanerkultuur in die Groot Trek-era</vt:lpstr>
      <vt:lpstr>Traditional dress day Friday  20 September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2013-08-14T12:59:29Z</dcterms:created>
  <dcterms:modified xsi:type="dcterms:W3CDTF">2013-09-04T14:20:26Z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