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5" r:id="rId5"/>
    <p:sldId id="263" r:id="rId6"/>
    <p:sldId id="261" r:id="rId7"/>
    <p:sldId id="266" r:id="rId8"/>
    <p:sldId id="268" r:id="rId9"/>
    <p:sldId id="269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1A58C-FA29-48AA-8AD8-F39CB3EBED25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42BAA9A-1E96-4793-B8A9-289C17EE0583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</dgm:t>
    </dgm:pt>
    <dgm:pt modelId="{AC2013FF-1F84-4248-8C90-4EE32DCCD86E}" type="parTrans" cxnId="{1D60A225-B2D8-408E-90E4-3925063C8C36}">
      <dgm:prSet/>
      <dgm:spPr/>
      <dgm:t>
        <a:bodyPr/>
        <a:lstStyle/>
        <a:p>
          <a:endParaRPr lang="en-ZA"/>
        </a:p>
      </dgm:t>
    </dgm:pt>
    <dgm:pt modelId="{A946722B-4B0F-4910-A9B5-8BA947355D2B}" type="sibTrans" cxnId="{1D60A225-B2D8-408E-90E4-3925063C8C36}">
      <dgm:prSet/>
      <dgm:spPr/>
      <dgm:t>
        <a:bodyPr/>
        <a:lstStyle/>
        <a:p>
          <a:endParaRPr lang="en-ZA"/>
        </a:p>
      </dgm:t>
    </dgm:pt>
    <dgm:pt modelId="{D9802252-389E-4780-B47C-8FA71275B537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Introduction &amp; Background</a:t>
          </a:r>
        </a:p>
      </dgm:t>
    </dgm:pt>
    <dgm:pt modelId="{E31D2B58-57F6-4CF0-9D11-EDC1750B4CD5}" type="parTrans" cxnId="{36B42A80-7B62-4877-B2D1-985192A70974}">
      <dgm:prSet/>
      <dgm:spPr/>
      <dgm:t>
        <a:bodyPr/>
        <a:lstStyle/>
        <a:p>
          <a:endParaRPr lang="en-ZA"/>
        </a:p>
      </dgm:t>
    </dgm:pt>
    <dgm:pt modelId="{0F7DF693-8C0B-4F11-B864-3945E155ABC0}" type="sibTrans" cxnId="{36B42A80-7B62-4877-B2D1-985192A70974}">
      <dgm:prSet/>
      <dgm:spPr/>
      <dgm:t>
        <a:bodyPr/>
        <a:lstStyle/>
        <a:p>
          <a:endParaRPr lang="en-ZA"/>
        </a:p>
      </dgm:t>
    </dgm:pt>
    <dgm:pt modelId="{C864B199-4304-4F21-A038-8673A9ED6214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</dgm:t>
    </dgm:pt>
    <dgm:pt modelId="{2B614F7E-91F1-494C-A39D-4AEFADFA5EFA}" type="parTrans" cxnId="{98FE279B-D4FA-4D10-8177-D62E27689D9A}">
      <dgm:prSet/>
      <dgm:spPr/>
      <dgm:t>
        <a:bodyPr/>
        <a:lstStyle/>
        <a:p>
          <a:endParaRPr lang="en-ZA"/>
        </a:p>
      </dgm:t>
    </dgm:pt>
    <dgm:pt modelId="{F1B0F5B9-19AA-45BD-A9CB-0A58AB49B966}" type="sibTrans" cxnId="{98FE279B-D4FA-4D10-8177-D62E27689D9A}">
      <dgm:prSet/>
      <dgm:spPr/>
      <dgm:t>
        <a:bodyPr/>
        <a:lstStyle/>
        <a:p>
          <a:endParaRPr lang="en-ZA"/>
        </a:p>
      </dgm:t>
    </dgm:pt>
    <dgm:pt modelId="{BAE7B222-49B2-496F-AF47-9548E4DAFFE9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Research Problem &amp; Objectives</a:t>
          </a:r>
        </a:p>
      </dgm:t>
    </dgm:pt>
    <dgm:pt modelId="{770DCF1B-19C1-4F58-89C8-39EEBDB1E2F3}" type="parTrans" cxnId="{E920C972-441E-4B37-A88B-FB63D793FAB6}">
      <dgm:prSet/>
      <dgm:spPr/>
      <dgm:t>
        <a:bodyPr/>
        <a:lstStyle/>
        <a:p>
          <a:endParaRPr lang="en-ZA"/>
        </a:p>
      </dgm:t>
    </dgm:pt>
    <dgm:pt modelId="{6A852D5B-0885-4A30-923D-8F8EBF7D4DE4}" type="sibTrans" cxnId="{E920C972-441E-4B37-A88B-FB63D793FAB6}">
      <dgm:prSet/>
      <dgm:spPr/>
      <dgm:t>
        <a:bodyPr/>
        <a:lstStyle/>
        <a:p>
          <a:endParaRPr lang="en-ZA"/>
        </a:p>
      </dgm:t>
    </dgm:pt>
    <dgm:pt modelId="{07B4CF19-CFF0-4BE4-B493-E8A5C2EA38A3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</dgm:t>
    </dgm:pt>
    <dgm:pt modelId="{FD0C48C2-091A-4E9C-A20F-B14338E96072}" type="parTrans" cxnId="{AA4CD40A-35C9-4485-B592-8145B1E68545}">
      <dgm:prSet/>
      <dgm:spPr/>
      <dgm:t>
        <a:bodyPr/>
        <a:lstStyle/>
        <a:p>
          <a:endParaRPr lang="en-ZA"/>
        </a:p>
      </dgm:t>
    </dgm:pt>
    <dgm:pt modelId="{A5699279-C841-485B-874F-DE869226D7C4}" type="sibTrans" cxnId="{AA4CD40A-35C9-4485-B592-8145B1E68545}">
      <dgm:prSet/>
      <dgm:spPr/>
      <dgm:t>
        <a:bodyPr/>
        <a:lstStyle/>
        <a:p>
          <a:endParaRPr lang="en-ZA"/>
        </a:p>
      </dgm:t>
    </dgm:pt>
    <dgm:pt modelId="{FDEC249B-129B-4891-A156-8E2D95836A3C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Research method &amp; Limitations</a:t>
          </a:r>
        </a:p>
      </dgm:t>
    </dgm:pt>
    <dgm:pt modelId="{F9C88AEB-A332-4F87-BC2D-BBDA4F494564}" type="parTrans" cxnId="{6D65B50A-17DB-4134-A43A-B22850E552BE}">
      <dgm:prSet/>
      <dgm:spPr/>
      <dgm:t>
        <a:bodyPr/>
        <a:lstStyle/>
        <a:p>
          <a:endParaRPr lang="en-ZA"/>
        </a:p>
      </dgm:t>
    </dgm:pt>
    <dgm:pt modelId="{CC6DC73A-E62A-431F-89A5-3DAEB77BB075}" type="sibTrans" cxnId="{6D65B50A-17DB-4134-A43A-B22850E552BE}">
      <dgm:prSet/>
      <dgm:spPr/>
      <dgm:t>
        <a:bodyPr/>
        <a:lstStyle/>
        <a:p>
          <a:endParaRPr lang="en-ZA"/>
        </a:p>
      </dgm:t>
    </dgm:pt>
    <dgm:pt modelId="{862F141C-4D17-44C4-8C12-B64C2D18EA19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5.</a:t>
          </a:r>
        </a:p>
      </dgm:t>
    </dgm:pt>
    <dgm:pt modelId="{B0C68355-AA2B-4EE0-B92B-431120099894}" type="parTrans" cxnId="{5FCFB8D0-7EB7-4BD6-875C-1BF6498CF490}">
      <dgm:prSet/>
      <dgm:spPr/>
      <dgm:t>
        <a:bodyPr/>
        <a:lstStyle/>
        <a:p>
          <a:endParaRPr lang="en-ZA"/>
        </a:p>
      </dgm:t>
    </dgm:pt>
    <dgm:pt modelId="{B5DD402D-75CD-43F3-B623-19EF0D9EC150}" type="sibTrans" cxnId="{5FCFB8D0-7EB7-4BD6-875C-1BF6498CF490}">
      <dgm:prSet/>
      <dgm:spPr/>
      <dgm:t>
        <a:bodyPr/>
        <a:lstStyle/>
        <a:p>
          <a:endParaRPr lang="en-ZA"/>
        </a:p>
      </dgm:t>
    </dgm:pt>
    <dgm:pt modelId="{CB92EFF7-F808-48E2-BC4C-B684107803C1}">
      <dgm:prSet phldrT="[Text]"/>
      <dgm:spPr/>
      <dgm:t>
        <a:bodyPr/>
        <a:lstStyle/>
        <a:p>
          <a:r>
            <a:rPr lang="en-ZA" dirty="0"/>
            <a:t>6.</a:t>
          </a:r>
        </a:p>
      </dgm:t>
    </dgm:pt>
    <dgm:pt modelId="{F0344699-1CA9-4CD3-A691-A6CE0FA3676F}" type="parTrans" cxnId="{A6827FFE-9F85-4F24-94C1-EFF5DFD85C56}">
      <dgm:prSet/>
      <dgm:spPr/>
      <dgm:t>
        <a:bodyPr/>
        <a:lstStyle/>
        <a:p>
          <a:endParaRPr lang="en-ZA"/>
        </a:p>
      </dgm:t>
    </dgm:pt>
    <dgm:pt modelId="{F3568358-D687-4E1A-9E1F-888CB89B567B}" type="sibTrans" cxnId="{A6827FFE-9F85-4F24-94C1-EFF5DFD85C56}">
      <dgm:prSet/>
      <dgm:spPr/>
      <dgm:t>
        <a:bodyPr/>
        <a:lstStyle/>
        <a:p>
          <a:endParaRPr lang="en-ZA"/>
        </a:p>
      </dgm:t>
    </dgm:pt>
    <dgm:pt modelId="{FAD39DBC-AE1F-4B6F-A92C-9DD21B3106F5}">
      <dgm:prSet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Findings &amp; Recommendations</a:t>
          </a:r>
        </a:p>
      </dgm:t>
    </dgm:pt>
    <dgm:pt modelId="{BB2FFBB6-8A20-46F7-919B-D28F4130F350}" type="parTrans" cxnId="{B9310AE9-156C-45C5-8793-95E6BEBC73B4}">
      <dgm:prSet/>
      <dgm:spPr/>
      <dgm:t>
        <a:bodyPr/>
        <a:lstStyle/>
        <a:p>
          <a:endParaRPr lang="en-ZA"/>
        </a:p>
      </dgm:t>
    </dgm:pt>
    <dgm:pt modelId="{ECBE80CB-43D7-4B9F-BFB6-E0AF5C66FD1B}" type="sibTrans" cxnId="{B9310AE9-156C-45C5-8793-95E6BEBC73B4}">
      <dgm:prSet/>
      <dgm:spPr/>
      <dgm:t>
        <a:bodyPr/>
        <a:lstStyle/>
        <a:p>
          <a:endParaRPr lang="en-ZA"/>
        </a:p>
      </dgm:t>
    </dgm:pt>
    <dgm:pt modelId="{3648DED7-86C2-437E-B304-F9AFC26A9AEE}">
      <dgm:prSet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</a:p>
      </dgm:t>
    </dgm:pt>
    <dgm:pt modelId="{854ED67C-9866-485D-826F-51CC24EF8BE6}" type="parTrans" cxnId="{6B394492-114B-4CF9-BC0C-E7204E3A6A4A}">
      <dgm:prSet/>
      <dgm:spPr/>
      <dgm:t>
        <a:bodyPr/>
        <a:lstStyle/>
        <a:p>
          <a:endParaRPr lang="en-ZA"/>
        </a:p>
      </dgm:t>
    </dgm:pt>
    <dgm:pt modelId="{AC337A5B-D65A-4CD2-B4E0-D9AAEEB73A9A}" type="sibTrans" cxnId="{6B394492-114B-4CF9-BC0C-E7204E3A6A4A}">
      <dgm:prSet/>
      <dgm:spPr/>
      <dgm:t>
        <a:bodyPr/>
        <a:lstStyle/>
        <a:p>
          <a:endParaRPr lang="en-ZA"/>
        </a:p>
      </dgm:t>
    </dgm:pt>
    <dgm:pt modelId="{B4C07F30-A930-4E73-A8A9-E25C7A5014C0}">
      <dgm:prSet/>
      <dgm:spPr/>
      <dgm:t>
        <a:bodyPr/>
        <a:lstStyle/>
        <a:p>
          <a:r>
            <a:rPr lang="en-ZA" dirty="0"/>
            <a:t>4.</a:t>
          </a:r>
        </a:p>
      </dgm:t>
    </dgm:pt>
    <dgm:pt modelId="{B9B0998F-706C-4734-8CE5-8ACD0863C10E}" type="parTrans" cxnId="{7934953B-BD3A-4D51-89AA-5A3A4B9C1CE0}">
      <dgm:prSet/>
      <dgm:spPr/>
      <dgm:t>
        <a:bodyPr/>
        <a:lstStyle/>
        <a:p>
          <a:endParaRPr lang="en-ZA"/>
        </a:p>
      </dgm:t>
    </dgm:pt>
    <dgm:pt modelId="{2BF8B3F1-58D1-418B-9865-12DB03609936}" type="sibTrans" cxnId="{7934953B-BD3A-4D51-89AA-5A3A4B9C1CE0}">
      <dgm:prSet/>
      <dgm:spPr/>
      <dgm:t>
        <a:bodyPr/>
        <a:lstStyle/>
        <a:p>
          <a:endParaRPr lang="en-ZA"/>
        </a:p>
      </dgm:t>
    </dgm:pt>
    <dgm:pt modelId="{D47FFFCC-6829-4774-B766-D37D0F94840C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s10(1)(o)(ii) </a:t>
          </a:r>
        </a:p>
      </dgm:t>
    </dgm:pt>
    <dgm:pt modelId="{0B0FEE57-F3CF-4C92-A7B3-A3E464D5CAFE}" type="parTrans" cxnId="{530D96E4-6AAF-4861-93C1-6E2B5C3F8E7C}">
      <dgm:prSet/>
      <dgm:spPr/>
      <dgm:t>
        <a:bodyPr/>
        <a:lstStyle/>
        <a:p>
          <a:endParaRPr lang="en-ZA"/>
        </a:p>
      </dgm:t>
    </dgm:pt>
    <dgm:pt modelId="{E7513A96-1974-42FC-B124-20BB07E48716}" type="sibTrans" cxnId="{530D96E4-6AAF-4861-93C1-6E2B5C3F8E7C}">
      <dgm:prSet/>
      <dgm:spPr/>
      <dgm:t>
        <a:bodyPr/>
        <a:lstStyle/>
        <a:p>
          <a:endParaRPr lang="en-ZA"/>
        </a:p>
      </dgm:t>
    </dgm:pt>
    <dgm:pt modelId="{DEA4B471-673C-4BC9-84DE-B93B9AA93C78}" type="pres">
      <dgm:prSet presAssocID="{52B1A58C-FA29-48AA-8AD8-F39CB3EBED25}" presName="linearFlow" presStyleCnt="0">
        <dgm:presLayoutVars>
          <dgm:dir/>
          <dgm:animLvl val="lvl"/>
          <dgm:resizeHandles val="exact"/>
        </dgm:presLayoutVars>
      </dgm:prSet>
      <dgm:spPr/>
    </dgm:pt>
    <dgm:pt modelId="{04E8447E-39DD-4313-A56C-8C31C5CD3C28}" type="pres">
      <dgm:prSet presAssocID="{A42BAA9A-1E96-4793-B8A9-289C17EE0583}" presName="composite" presStyleCnt="0"/>
      <dgm:spPr/>
    </dgm:pt>
    <dgm:pt modelId="{9AD35919-F5F2-43D7-9ABC-35E3A9D9567D}" type="pres">
      <dgm:prSet presAssocID="{A42BAA9A-1E96-4793-B8A9-289C17EE0583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D4368EA-9866-4420-8964-62D8C3358704}" type="pres">
      <dgm:prSet presAssocID="{A42BAA9A-1E96-4793-B8A9-289C17EE0583}" presName="descendantText" presStyleLbl="alignAcc1" presStyleIdx="0" presStyleCnt="6">
        <dgm:presLayoutVars>
          <dgm:bulletEnabled val="1"/>
        </dgm:presLayoutVars>
      </dgm:prSet>
      <dgm:spPr/>
    </dgm:pt>
    <dgm:pt modelId="{8722702B-539E-403F-A774-8EF3A771F64D}" type="pres">
      <dgm:prSet presAssocID="{A946722B-4B0F-4910-A9B5-8BA947355D2B}" presName="sp" presStyleCnt="0"/>
      <dgm:spPr/>
    </dgm:pt>
    <dgm:pt modelId="{0EA1E192-F851-4239-9B83-06849A4026B7}" type="pres">
      <dgm:prSet presAssocID="{C864B199-4304-4F21-A038-8673A9ED6214}" presName="composite" presStyleCnt="0"/>
      <dgm:spPr/>
    </dgm:pt>
    <dgm:pt modelId="{E916B449-9563-48AF-8807-C8AAFEF01CAF}" type="pres">
      <dgm:prSet presAssocID="{C864B199-4304-4F21-A038-8673A9ED621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B14A68E4-B3B3-4A37-98F4-2B2232E956B7}" type="pres">
      <dgm:prSet presAssocID="{C864B199-4304-4F21-A038-8673A9ED6214}" presName="descendantText" presStyleLbl="alignAcc1" presStyleIdx="1" presStyleCnt="6">
        <dgm:presLayoutVars>
          <dgm:bulletEnabled val="1"/>
        </dgm:presLayoutVars>
      </dgm:prSet>
      <dgm:spPr/>
    </dgm:pt>
    <dgm:pt modelId="{29135C95-E78D-4BFC-8F14-BE9BF9FA8D08}" type="pres">
      <dgm:prSet presAssocID="{F1B0F5B9-19AA-45BD-A9CB-0A58AB49B966}" presName="sp" presStyleCnt="0"/>
      <dgm:spPr/>
    </dgm:pt>
    <dgm:pt modelId="{4F9C05A2-D3BC-4208-A2A4-E081E3804BF9}" type="pres">
      <dgm:prSet presAssocID="{07B4CF19-CFF0-4BE4-B493-E8A5C2EA38A3}" presName="composite" presStyleCnt="0"/>
      <dgm:spPr/>
    </dgm:pt>
    <dgm:pt modelId="{99D68B1B-A6B6-4DBC-9B64-A669F3B04C44}" type="pres">
      <dgm:prSet presAssocID="{07B4CF19-CFF0-4BE4-B493-E8A5C2EA38A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7A1BDF3F-1B12-4EFD-B1E0-593A42938E6F}" type="pres">
      <dgm:prSet presAssocID="{07B4CF19-CFF0-4BE4-B493-E8A5C2EA38A3}" presName="descendantText" presStyleLbl="alignAcc1" presStyleIdx="2" presStyleCnt="6">
        <dgm:presLayoutVars>
          <dgm:bulletEnabled val="1"/>
        </dgm:presLayoutVars>
      </dgm:prSet>
      <dgm:spPr/>
    </dgm:pt>
    <dgm:pt modelId="{C2E9DE54-5F4A-4A6A-B9FD-F2BC0620D560}" type="pres">
      <dgm:prSet presAssocID="{A5699279-C841-485B-874F-DE869226D7C4}" presName="sp" presStyleCnt="0"/>
      <dgm:spPr/>
    </dgm:pt>
    <dgm:pt modelId="{FC84BC51-3A8F-4151-88AA-D5E4B24C0597}" type="pres">
      <dgm:prSet presAssocID="{B4C07F30-A930-4E73-A8A9-E25C7A5014C0}" presName="composite" presStyleCnt="0"/>
      <dgm:spPr/>
    </dgm:pt>
    <dgm:pt modelId="{79DC8AA1-76E2-422F-9A1C-B3BE2463FA0B}" type="pres">
      <dgm:prSet presAssocID="{B4C07F30-A930-4E73-A8A9-E25C7A5014C0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AA31218-EF8F-4227-B2B1-D68E84191DF6}" type="pres">
      <dgm:prSet presAssocID="{B4C07F30-A930-4E73-A8A9-E25C7A5014C0}" presName="descendantText" presStyleLbl="alignAcc1" presStyleIdx="3" presStyleCnt="6">
        <dgm:presLayoutVars>
          <dgm:bulletEnabled val="1"/>
        </dgm:presLayoutVars>
      </dgm:prSet>
      <dgm:spPr/>
    </dgm:pt>
    <dgm:pt modelId="{395EF073-04C2-4018-842D-80A52BB80569}" type="pres">
      <dgm:prSet presAssocID="{2BF8B3F1-58D1-418B-9865-12DB03609936}" presName="sp" presStyleCnt="0"/>
      <dgm:spPr/>
    </dgm:pt>
    <dgm:pt modelId="{B70B5454-93A5-4B33-8F49-9D15952E8727}" type="pres">
      <dgm:prSet presAssocID="{862F141C-4D17-44C4-8C12-B64C2D18EA19}" presName="composite" presStyleCnt="0"/>
      <dgm:spPr/>
    </dgm:pt>
    <dgm:pt modelId="{1A978B86-976C-411B-B709-67D519983A51}" type="pres">
      <dgm:prSet presAssocID="{862F141C-4D17-44C4-8C12-B64C2D18EA19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10485C6-5578-49EA-A1D0-6BF8F57522FE}" type="pres">
      <dgm:prSet presAssocID="{862F141C-4D17-44C4-8C12-B64C2D18EA19}" presName="descendantText" presStyleLbl="alignAcc1" presStyleIdx="4" presStyleCnt="6">
        <dgm:presLayoutVars>
          <dgm:bulletEnabled val="1"/>
        </dgm:presLayoutVars>
      </dgm:prSet>
      <dgm:spPr/>
    </dgm:pt>
    <dgm:pt modelId="{1F6340D5-B2EA-49FF-8365-A9803FBC4856}" type="pres">
      <dgm:prSet presAssocID="{B5DD402D-75CD-43F3-B623-19EF0D9EC150}" presName="sp" presStyleCnt="0"/>
      <dgm:spPr/>
    </dgm:pt>
    <dgm:pt modelId="{1C502A90-F2A5-4C4D-994B-83273024EEB3}" type="pres">
      <dgm:prSet presAssocID="{CB92EFF7-F808-48E2-BC4C-B684107803C1}" presName="composite" presStyleCnt="0"/>
      <dgm:spPr/>
    </dgm:pt>
    <dgm:pt modelId="{AF3A3C37-88BB-45E0-BE99-8DF60AF3B8D5}" type="pres">
      <dgm:prSet presAssocID="{CB92EFF7-F808-48E2-BC4C-B684107803C1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5347AA6A-F6EA-48BC-9ED5-7FA117F45129}" type="pres">
      <dgm:prSet presAssocID="{CB92EFF7-F808-48E2-BC4C-B684107803C1}" presName="descendantText" presStyleLbl="alignAcc1" presStyleIdx="5" presStyleCnt="6" custLinFactNeighborY="0">
        <dgm:presLayoutVars>
          <dgm:bulletEnabled val="1"/>
        </dgm:presLayoutVars>
      </dgm:prSet>
      <dgm:spPr/>
    </dgm:pt>
  </dgm:ptLst>
  <dgm:cxnLst>
    <dgm:cxn modelId="{80388E00-381A-44FB-9D32-CFCF4F435918}" type="presOf" srcId="{BAE7B222-49B2-496F-AF47-9548E4DAFFE9}" destId="{B14A68E4-B3B3-4A37-98F4-2B2232E956B7}" srcOrd="0" destOrd="0" presId="urn:microsoft.com/office/officeart/2005/8/layout/chevron2"/>
    <dgm:cxn modelId="{6D65B50A-17DB-4134-A43A-B22850E552BE}" srcId="{07B4CF19-CFF0-4BE4-B493-E8A5C2EA38A3}" destId="{FDEC249B-129B-4891-A156-8E2D95836A3C}" srcOrd="0" destOrd="0" parTransId="{F9C88AEB-A332-4F87-BC2D-BBDA4F494564}" sibTransId="{CC6DC73A-E62A-431F-89A5-3DAEB77BB075}"/>
    <dgm:cxn modelId="{AA4CD40A-35C9-4485-B592-8145B1E68545}" srcId="{52B1A58C-FA29-48AA-8AD8-F39CB3EBED25}" destId="{07B4CF19-CFF0-4BE4-B493-E8A5C2EA38A3}" srcOrd="2" destOrd="0" parTransId="{FD0C48C2-091A-4E9C-A20F-B14338E96072}" sibTransId="{A5699279-C841-485B-874F-DE869226D7C4}"/>
    <dgm:cxn modelId="{B3A5CA11-6F44-405C-8ADC-32626400E37B}" type="presOf" srcId="{B4C07F30-A930-4E73-A8A9-E25C7A5014C0}" destId="{79DC8AA1-76E2-422F-9A1C-B3BE2463FA0B}" srcOrd="0" destOrd="0" presId="urn:microsoft.com/office/officeart/2005/8/layout/chevron2"/>
    <dgm:cxn modelId="{1D60A225-B2D8-408E-90E4-3925063C8C36}" srcId="{52B1A58C-FA29-48AA-8AD8-F39CB3EBED25}" destId="{A42BAA9A-1E96-4793-B8A9-289C17EE0583}" srcOrd="0" destOrd="0" parTransId="{AC2013FF-1F84-4248-8C90-4EE32DCCD86E}" sibTransId="{A946722B-4B0F-4910-A9B5-8BA947355D2B}"/>
    <dgm:cxn modelId="{7934953B-BD3A-4D51-89AA-5A3A4B9C1CE0}" srcId="{52B1A58C-FA29-48AA-8AD8-F39CB3EBED25}" destId="{B4C07F30-A930-4E73-A8A9-E25C7A5014C0}" srcOrd="3" destOrd="0" parTransId="{B9B0998F-706C-4734-8CE5-8ACD0863C10E}" sibTransId="{2BF8B3F1-58D1-418B-9865-12DB03609936}"/>
    <dgm:cxn modelId="{C0C7783C-ECAA-4245-8A8E-526D0C3C1547}" type="presOf" srcId="{FDEC249B-129B-4891-A156-8E2D95836A3C}" destId="{7A1BDF3F-1B12-4EFD-B1E0-593A42938E6F}" srcOrd="0" destOrd="0" presId="urn:microsoft.com/office/officeart/2005/8/layout/chevron2"/>
    <dgm:cxn modelId="{289F4C44-918F-4BDA-A1BA-57791129BAE7}" type="presOf" srcId="{D47FFFCC-6829-4774-B766-D37D0F94840C}" destId="{9AA31218-EF8F-4227-B2B1-D68E84191DF6}" srcOrd="0" destOrd="0" presId="urn:microsoft.com/office/officeart/2005/8/layout/chevron2"/>
    <dgm:cxn modelId="{C5EA7F64-6FDB-4472-AA16-5FFC5BBBAF64}" type="presOf" srcId="{52B1A58C-FA29-48AA-8AD8-F39CB3EBED25}" destId="{DEA4B471-673C-4BC9-84DE-B93B9AA93C78}" srcOrd="0" destOrd="0" presId="urn:microsoft.com/office/officeart/2005/8/layout/chevron2"/>
    <dgm:cxn modelId="{E920C972-441E-4B37-A88B-FB63D793FAB6}" srcId="{C864B199-4304-4F21-A038-8673A9ED6214}" destId="{BAE7B222-49B2-496F-AF47-9548E4DAFFE9}" srcOrd="0" destOrd="0" parTransId="{770DCF1B-19C1-4F58-89C8-39EEBDB1E2F3}" sibTransId="{6A852D5B-0885-4A30-923D-8F8EBF7D4DE4}"/>
    <dgm:cxn modelId="{F544D27D-2C8A-422A-BF53-93EC8383C16A}" type="presOf" srcId="{3648DED7-86C2-437E-B304-F9AFC26A9AEE}" destId="{5347AA6A-F6EA-48BC-9ED5-7FA117F45129}" srcOrd="0" destOrd="0" presId="urn:microsoft.com/office/officeart/2005/8/layout/chevron2"/>
    <dgm:cxn modelId="{36B42A80-7B62-4877-B2D1-985192A70974}" srcId="{A42BAA9A-1E96-4793-B8A9-289C17EE0583}" destId="{D9802252-389E-4780-B47C-8FA71275B537}" srcOrd="0" destOrd="0" parTransId="{E31D2B58-57F6-4CF0-9D11-EDC1750B4CD5}" sibTransId="{0F7DF693-8C0B-4F11-B864-3945E155ABC0}"/>
    <dgm:cxn modelId="{6B394492-114B-4CF9-BC0C-E7204E3A6A4A}" srcId="{CB92EFF7-F808-48E2-BC4C-B684107803C1}" destId="{3648DED7-86C2-437E-B304-F9AFC26A9AEE}" srcOrd="0" destOrd="0" parTransId="{854ED67C-9866-485D-826F-51CC24EF8BE6}" sibTransId="{AC337A5B-D65A-4CD2-B4E0-D9AAEEB73A9A}"/>
    <dgm:cxn modelId="{1EBF6894-7061-44B7-A19F-A563162A87A1}" type="presOf" srcId="{D9802252-389E-4780-B47C-8FA71275B537}" destId="{4D4368EA-9866-4420-8964-62D8C3358704}" srcOrd="0" destOrd="0" presId="urn:microsoft.com/office/officeart/2005/8/layout/chevron2"/>
    <dgm:cxn modelId="{98FE279B-D4FA-4D10-8177-D62E27689D9A}" srcId="{52B1A58C-FA29-48AA-8AD8-F39CB3EBED25}" destId="{C864B199-4304-4F21-A038-8673A9ED6214}" srcOrd="1" destOrd="0" parTransId="{2B614F7E-91F1-494C-A39D-4AEFADFA5EFA}" sibTransId="{F1B0F5B9-19AA-45BD-A9CB-0A58AB49B966}"/>
    <dgm:cxn modelId="{9E33649D-A506-4265-B653-769D4B678DE0}" type="presOf" srcId="{862F141C-4D17-44C4-8C12-B64C2D18EA19}" destId="{1A978B86-976C-411B-B709-67D519983A51}" srcOrd="0" destOrd="0" presId="urn:microsoft.com/office/officeart/2005/8/layout/chevron2"/>
    <dgm:cxn modelId="{F80F589D-EB19-4879-BD98-25DE1EEBBE56}" type="presOf" srcId="{07B4CF19-CFF0-4BE4-B493-E8A5C2EA38A3}" destId="{99D68B1B-A6B6-4DBC-9B64-A669F3B04C44}" srcOrd="0" destOrd="0" presId="urn:microsoft.com/office/officeart/2005/8/layout/chevron2"/>
    <dgm:cxn modelId="{7E607AB2-87F7-451E-AB44-F1E81E4C953C}" type="presOf" srcId="{C864B199-4304-4F21-A038-8673A9ED6214}" destId="{E916B449-9563-48AF-8807-C8AAFEF01CAF}" srcOrd="0" destOrd="0" presId="urn:microsoft.com/office/officeart/2005/8/layout/chevron2"/>
    <dgm:cxn modelId="{D51087CF-7936-4E87-A6E3-E3F382A278FE}" type="presOf" srcId="{CB92EFF7-F808-48E2-BC4C-B684107803C1}" destId="{AF3A3C37-88BB-45E0-BE99-8DF60AF3B8D5}" srcOrd="0" destOrd="0" presId="urn:microsoft.com/office/officeart/2005/8/layout/chevron2"/>
    <dgm:cxn modelId="{5FCFB8D0-7EB7-4BD6-875C-1BF6498CF490}" srcId="{52B1A58C-FA29-48AA-8AD8-F39CB3EBED25}" destId="{862F141C-4D17-44C4-8C12-B64C2D18EA19}" srcOrd="4" destOrd="0" parTransId="{B0C68355-AA2B-4EE0-B92B-431120099894}" sibTransId="{B5DD402D-75CD-43F3-B623-19EF0D9EC150}"/>
    <dgm:cxn modelId="{C720FBD6-D8E2-40F6-9476-138F84297373}" type="presOf" srcId="{FAD39DBC-AE1F-4B6F-A92C-9DD21B3106F5}" destId="{E10485C6-5578-49EA-A1D0-6BF8F57522FE}" srcOrd="0" destOrd="0" presId="urn:microsoft.com/office/officeart/2005/8/layout/chevron2"/>
    <dgm:cxn modelId="{D3334FDD-0557-4B29-B8C9-836835843DD4}" type="presOf" srcId="{A42BAA9A-1E96-4793-B8A9-289C17EE0583}" destId="{9AD35919-F5F2-43D7-9ABC-35E3A9D9567D}" srcOrd="0" destOrd="0" presId="urn:microsoft.com/office/officeart/2005/8/layout/chevron2"/>
    <dgm:cxn modelId="{530D96E4-6AAF-4861-93C1-6E2B5C3F8E7C}" srcId="{B4C07F30-A930-4E73-A8A9-E25C7A5014C0}" destId="{D47FFFCC-6829-4774-B766-D37D0F94840C}" srcOrd="0" destOrd="0" parTransId="{0B0FEE57-F3CF-4C92-A7B3-A3E464D5CAFE}" sibTransId="{E7513A96-1974-42FC-B124-20BB07E48716}"/>
    <dgm:cxn modelId="{B9310AE9-156C-45C5-8793-95E6BEBC73B4}" srcId="{862F141C-4D17-44C4-8C12-B64C2D18EA19}" destId="{FAD39DBC-AE1F-4B6F-A92C-9DD21B3106F5}" srcOrd="0" destOrd="0" parTransId="{BB2FFBB6-8A20-46F7-919B-D28F4130F350}" sibTransId="{ECBE80CB-43D7-4B9F-BFB6-E0AF5C66FD1B}"/>
    <dgm:cxn modelId="{A6827FFE-9F85-4F24-94C1-EFF5DFD85C56}" srcId="{52B1A58C-FA29-48AA-8AD8-F39CB3EBED25}" destId="{CB92EFF7-F808-48E2-BC4C-B684107803C1}" srcOrd="5" destOrd="0" parTransId="{F0344699-1CA9-4CD3-A691-A6CE0FA3676F}" sibTransId="{F3568358-D687-4E1A-9E1F-888CB89B567B}"/>
    <dgm:cxn modelId="{E67E68B2-70C8-4F58-BF76-C891697AEBE2}" type="presParOf" srcId="{DEA4B471-673C-4BC9-84DE-B93B9AA93C78}" destId="{04E8447E-39DD-4313-A56C-8C31C5CD3C28}" srcOrd="0" destOrd="0" presId="urn:microsoft.com/office/officeart/2005/8/layout/chevron2"/>
    <dgm:cxn modelId="{A240D552-33E4-4BF4-9ACE-F6FC34FB0612}" type="presParOf" srcId="{04E8447E-39DD-4313-A56C-8C31C5CD3C28}" destId="{9AD35919-F5F2-43D7-9ABC-35E3A9D9567D}" srcOrd="0" destOrd="0" presId="urn:microsoft.com/office/officeart/2005/8/layout/chevron2"/>
    <dgm:cxn modelId="{CD90FB1A-2F06-4EAC-A31B-FF6E72627014}" type="presParOf" srcId="{04E8447E-39DD-4313-A56C-8C31C5CD3C28}" destId="{4D4368EA-9866-4420-8964-62D8C3358704}" srcOrd="1" destOrd="0" presId="urn:microsoft.com/office/officeart/2005/8/layout/chevron2"/>
    <dgm:cxn modelId="{120E3CD3-EB1F-4C2C-9CF2-FFAC4CBFB773}" type="presParOf" srcId="{DEA4B471-673C-4BC9-84DE-B93B9AA93C78}" destId="{8722702B-539E-403F-A774-8EF3A771F64D}" srcOrd="1" destOrd="0" presId="urn:microsoft.com/office/officeart/2005/8/layout/chevron2"/>
    <dgm:cxn modelId="{D0361EAA-0753-4FA8-A2CD-8CB6D6B31979}" type="presParOf" srcId="{DEA4B471-673C-4BC9-84DE-B93B9AA93C78}" destId="{0EA1E192-F851-4239-9B83-06849A4026B7}" srcOrd="2" destOrd="0" presId="urn:microsoft.com/office/officeart/2005/8/layout/chevron2"/>
    <dgm:cxn modelId="{D33D4E93-CC7E-4AB3-8D84-19C075A383AC}" type="presParOf" srcId="{0EA1E192-F851-4239-9B83-06849A4026B7}" destId="{E916B449-9563-48AF-8807-C8AAFEF01CAF}" srcOrd="0" destOrd="0" presId="urn:microsoft.com/office/officeart/2005/8/layout/chevron2"/>
    <dgm:cxn modelId="{9E5C65B9-CE1B-4D71-9ED5-8A02398FB54D}" type="presParOf" srcId="{0EA1E192-F851-4239-9B83-06849A4026B7}" destId="{B14A68E4-B3B3-4A37-98F4-2B2232E956B7}" srcOrd="1" destOrd="0" presId="urn:microsoft.com/office/officeart/2005/8/layout/chevron2"/>
    <dgm:cxn modelId="{5E3DC899-05D2-43B6-BF39-B88585CF118A}" type="presParOf" srcId="{DEA4B471-673C-4BC9-84DE-B93B9AA93C78}" destId="{29135C95-E78D-4BFC-8F14-BE9BF9FA8D08}" srcOrd="3" destOrd="0" presId="urn:microsoft.com/office/officeart/2005/8/layout/chevron2"/>
    <dgm:cxn modelId="{589B64AE-69BF-48DA-A88D-7582FD5967BB}" type="presParOf" srcId="{DEA4B471-673C-4BC9-84DE-B93B9AA93C78}" destId="{4F9C05A2-D3BC-4208-A2A4-E081E3804BF9}" srcOrd="4" destOrd="0" presId="urn:microsoft.com/office/officeart/2005/8/layout/chevron2"/>
    <dgm:cxn modelId="{A2B4006C-73A1-4A03-BA39-8C95020FD0DA}" type="presParOf" srcId="{4F9C05A2-D3BC-4208-A2A4-E081E3804BF9}" destId="{99D68B1B-A6B6-4DBC-9B64-A669F3B04C44}" srcOrd="0" destOrd="0" presId="urn:microsoft.com/office/officeart/2005/8/layout/chevron2"/>
    <dgm:cxn modelId="{72A571EF-CF38-4ACE-A7F1-7AF2BCDE7256}" type="presParOf" srcId="{4F9C05A2-D3BC-4208-A2A4-E081E3804BF9}" destId="{7A1BDF3F-1B12-4EFD-B1E0-593A42938E6F}" srcOrd="1" destOrd="0" presId="urn:microsoft.com/office/officeart/2005/8/layout/chevron2"/>
    <dgm:cxn modelId="{46793FC8-4A06-46A3-9DF9-48B16A7CC6C7}" type="presParOf" srcId="{DEA4B471-673C-4BC9-84DE-B93B9AA93C78}" destId="{C2E9DE54-5F4A-4A6A-B9FD-F2BC0620D560}" srcOrd="5" destOrd="0" presId="urn:microsoft.com/office/officeart/2005/8/layout/chevron2"/>
    <dgm:cxn modelId="{BA1CB6DD-BE79-4D86-AA9B-44C81567FA91}" type="presParOf" srcId="{DEA4B471-673C-4BC9-84DE-B93B9AA93C78}" destId="{FC84BC51-3A8F-4151-88AA-D5E4B24C0597}" srcOrd="6" destOrd="0" presId="urn:microsoft.com/office/officeart/2005/8/layout/chevron2"/>
    <dgm:cxn modelId="{763B1F33-ADF0-462D-89C2-1D098109BFBB}" type="presParOf" srcId="{FC84BC51-3A8F-4151-88AA-D5E4B24C0597}" destId="{79DC8AA1-76E2-422F-9A1C-B3BE2463FA0B}" srcOrd="0" destOrd="0" presId="urn:microsoft.com/office/officeart/2005/8/layout/chevron2"/>
    <dgm:cxn modelId="{1704F70F-F301-44DB-8179-717B34ED6EBE}" type="presParOf" srcId="{FC84BC51-3A8F-4151-88AA-D5E4B24C0597}" destId="{9AA31218-EF8F-4227-B2B1-D68E84191DF6}" srcOrd="1" destOrd="0" presId="urn:microsoft.com/office/officeart/2005/8/layout/chevron2"/>
    <dgm:cxn modelId="{22D0E736-4A5E-401F-9F38-45EBEB221952}" type="presParOf" srcId="{DEA4B471-673C-4BC9-84DE-B93B9AA93C78}" destId="{395EF073-04C2-4018-842D-80A52BB80569}" srcOrd="7" destOrd="0" presId="urn:microsoft.com/office/officeart/2005/8/layout/chevron2"/>
    <dgm:cxn modelId="{79CE2A33-4200-4F45-8DD9-CF2ADD1F6C26}" type="presParOf" srcId="{DEA4B471-673C-4BC9-84DE-B93B9AA93C78}" destId="{B70B5454-93A5-4B33-8F49-9D15952E8727}" srcOrd="8" destOrd="0" presId="urn:microsoft.com/office/officeart/2005/8/layout/chevron2"/>
    <dgm:cxn modelId="{E1A136A0-1EDD-4489-A41D-18A60F78AE46}" type="presParOf" srcId="{B70B5454-93A5-4B33-8F49-9D15952E8727}" destId="{1A978B86-976C-411B-B709-67D519983A51}" srcOrd="0" destOrd="0" presId="urn:microsoft.com/office/officeart/2005/8/layout/chevron2"/>
    <dgm:cxn modelId="{50BF3810-1687-4CFB-B37D-DF1D60BF8332}" type="presParOf" srcId="{B70B5454-93A5-4B33-8F49-9D15952E8727}" destId="{E10485C6-5578-49EA-A1D0-6BF8F57522FE}" srcOrd="1" destOrd="0" presId="urn:microsoft.com/office/officeart/2005/8/layout/chevron2"/>
    <dgm:cxn modelId="{C868FB1B-E01A-4DC6-84BC-E03D400C5307}" type="presParOf" srcId="{DEA4B471-673C-4BC9-84DE-B93B9AA93C78}" destId="{1F6340D5-B2EA-49FF-8365-A9803FBC4856}" srcOrd="9" destOrd="0" presId="urn:microsoft.com/office/officeart/2005/8/layout/chevron2"/>
    <dgm:cxn modelId="{D2945B71-43F4-4CA7-8E0B-F601B1B19F06}" type="presParOf" srcId="{DEA4B471-673C-4BC9-84DE-B93B9AA93C78}" destId="{1C502A90-F2A5-4C4D-994B-83273024EEB3}" srcOrd="10" destOrd="0" presId="urn:microsoft.com/office/officeart/2005/8/layout/chevron2"/>
    <dgm:cxn modelId="{23BC254C-B046-4DE3-BC19-2042F51DEEDD}" type="presParOf" srcId="{1C502A90-F2A5-4C4D-994B-83273024EEB3}" destId="{AF3A3C37-88BB-45E0-BE99-8DF60AF3B8D5}" srcOrd="0" destOrd="0" presId="urn:microsoft.com/office/officeart/2005/8/layout/chevron2"/>
    <dgm:cxn modelId="{DAB05B4A-3F67-430D-A0AC-EA78CC15A97A}" type="presParOf" srcId="{1C502A90-F2A5-4C4D-994B-83273024EEB3}" destId="{5347AA6A-F6EA-48BC-9ED5-7FA117F451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35919-F5F2-43D7-9ABC-35E3A9D9567D}">
      <dsp:nvSpPr>
        <dsp:cNvPr id="0" name=""/>
        <dsp:cNvSpPr/>
      </dsp:nvSpPr>
      <dsp:spPr>
        <a:xfrm rot="5400000">
          <a:off x="-155073" y="156724"/>
          <a:ext cx="1033824" cy="723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</dsp:txBody>
      <dsp:txXfrm rot="-5400000">
        <a:off x="1" y="363490"/>
        <a:ext cx="723677" cy="310147"/>
      </dsp:txXfrm>
    </dsp:sp>
    <dsp:sp modelId="{4D4368EA-9866-4420-8964-62D8C3358704}">
      <dsp:nvSpPr>
        <dsp:cNvPr id="0" name=""/>
        <dsp:cNvSpPr/>
      </dsp:nvSpPr>
      <dsp:spPr>
        <a:xfrm rot="5400000">
          <a:off x="2766899" y="-2041571"/>
          <a:ext cx="671986" cy="475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kern="1200" dirty="0">
              <a:latin typeface="Arial" panose="020B0604020202020204" pitchFamily="34" charset="0"/>
              <a:cs typeface="Arial" panose="020B0604020202020204" pitchFamily="34" charset="0"/>
            </a:rPr>
            <a:t>Introduction &amp; Background</a:t>
          </a:r>
        </a:p>
      </dsp:txBody>
      <dsp:txXfrm rot="-5400000">
        <a:off x="723677" y="34455"/>
        <a:ext cx="4725626" cy="606378"/>
      </dsp:txXfrm>
    </dsp:sp>
    <dsp:sp modelId="{E916B449-9563-48AF-8807-C8AAFEF01CAF}">
      <dsp:nvSpPr>
        <dsp:cNvPr id="0" name=""/>
        <dsp:cNvSpPr/>
      </dsp:nvSpPr>
      <dsp:spPr>
        <a:xfrm rot="5400000">
          <a:off x="-155073" y="1093771"/>
          <a:ext cx="1033824" cy="723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</dsp:txBody>
      <dsp:txXfrm rot="-5400000">
        <a:off x="1" y="1300537"/>
        <a:ext cx="723677" cy="310147"/>
      </dsp:txXfrm>
    </dsp:sp>
    <dsp:sp modelId="{B14A68E4-B3B3-4A37-98F4-2B2232E956B7}">
      <dsp:nvSpPr>
        <dsp:cNvPr id="0" name=""/>
        <dsp:cNvSpPr/>
      </dsp:nvSpPr>
      <dsp:spPr>
        <a:xfrm rot="5400000">
          <a:off x="2766899" y="-1104524"/>
          <a:ext cx="671986" cy="475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kern="1200" dirty="0">
              <a:latin typeface="Arial" panose="020B0604020202020204" pitchFamily="34" charset="0"/>
              <a:cs typeface="Arial" panose="020B0604020202020204" pitchFamily="34" charset="0"/>
            </a:rPr>
            <a:t>Research Problem &amp; Objectives</a:t>
          </a:r>
        </a:p>
      </dsp:txBody>
      <dsp:txXfrm rot="-5400000">
        <a:off x="723677" y="971502"/>
        <a:ext cx="4725626" cy="606378"/>
      </dsp:txXfrm>
    </dsp:sp>
    <dsp:sp modelId="{99D68B1B-A6B6-4DBC-9B64-A669F3B04C44}">
      <dsp:nvSpPr>
        <dsp:cNvPr id="0" name=""/>
        <dsp:cNvSpPr/>
      </dsp:nvSpPr>
      <dsp:spPr>
        <a:xfrm rot="5400000">
          <a:off x="-155073" y="2030818"/>
          <a:ext cx="1033824" cy="723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</dsp:txBody>
      <dsp:txXfrm rot="-5400000">
        <a:off x="1" y="2237584"/>
        <a:ext cx="723677" cy="310147"/>
      </dsp:txXfrm>
    </dsp:sp>
    <dsp:sp modelId="{7A1BDF3F-1B12-4EFD-B1E0-593A42938E6F}">
      <dsp:nvSpPr>
        <dsp:cNvPr id="0" name=""/>
        <dsp:cNvSpPr/>
      </dsp:nvSpPr>
      <dsp:spPr>
        <a:xfrm rot="5400000">
          <a:off x="2766899" y="-167477"/>
          <a:ext cx="671986" cy="475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kern="1200" dirty="0">
              <a:latin typeface="Arial" panose="020B0604020202020204" pitchFamily="34" charset="0"/>
              <a:cs typeface="Arial" panose="020B0604020202020204" pitchFamily="34" charset="0"/>
            </a:rPr>
            <a:t>Research method &amp; Limitations</a:t>
          </a:r>
        </a:p>
      </dsp:txBody>
      <dsp:txXfrm rot="-5400000">
        <a:off x="723677" y="1908549"/>
        <a:ext cx="4725626" cy="606378"/>
      </dsp:txXfrm>
    </dsp:sp>
    <dsp:sp modelId="{79DC8AA1-76E2-422F-9A1C-B3BE2463FA0B}">
      <dsp:nvSpPr>
        <dsp:cNvPr id="0" name=""/>
        <dsp:cNvSpPr/>
      </dsp:nvSpPr>
      <dsp:spPr>
        <a:xfrm rot="5400000">
          <a:off x="-155073" y="2967865"/>
          <a:ext cx="1033824" cy="723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4.</a:t>
          </a:r>
        </a:p>
      </dsp:txBody>
      <dsp:txXfrm rot="-5400000">
        <a:off x="1" y="3174631"/>
        <a:ext cx="723677" cy="310147"/>
      </dsp:txXfrm>
    </dsp:sp>
    <dsp:sp modelId="{9AA31218-EF8F-4227-B2B1-D68E84191DF6}">
      <dsp:nvSpPr>
        <dsp:cNvPr id="0" name=""/>
        <dsp:cNvSpPr/>
      </dsp:nvSpPr>
      <dsp:spPr>
        <a:xfrm rot="5400000">
          <a:off x="2766899" y="769569"/>
          <a:ext cx="671986" cy="475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s10(1)(o)(ii) </a:t>
          </a:r>
        </a:p>
      </dsp:txBody>
      <dsp:txXfrm rot="-5400000">
        <a:off x="723677" y="2845595"/>
        <a:ext cx="4725626" cy="606378"/>
      </dsp:txXfrm>
    </dsp:sp>
    <dsp:sp modelId="{1A978B86-976C-411B-B709-67D519983A51}">
      <dsp:nvSpPr>
        <dsp:cNvPr id="0" name=""/>
        <dsp:cNvSpPr/>
      </dsp:nvSpPr>
      <dsp:spPr>
        <a:xfrm rot="5400000">
          <a:off x="-155073" y="3904912"/>
          <a:ext cx="1033824" cy="723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5.</a:t>
          </a:r>
        </a:p>
      </dsp:txBody>
      <dsp:txXfrm rot="-5400000">
        <a:off x="1" y="4111678"/>
        <a:ext cx="723677" cy="310147"/>
      </dsp:txXfrm>
    </dsp:sp>
    <dsp:sp modelId="{E10485C6-5578-49EA-A1D0-6BF8F57522FE}">
      <dsp:nvSpPr>
        <dsp:cNvPr id="0" name=""/>
        <dsp:cNvSpPr/>
      </dsp:nvSpPr>
      <dsp:spPr>
        <a:xfrm rot="5400000">
          <a:off x="2766899" y="1706616"/>
          <a:ext cx="671986" cy="475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kern="1200" dirty="0">
              <a:latin typeface="Arial" panose="020B0604020202020204" pitchFamily="34" charset="0"/>
              <a:cs typeface="Arial" panose="020B0604020202020204" pitchFamily="34" charset="0"/>
            </a:rPr>
            <a:t>Findings &amp; Recommendations</a:t>
          </a:r>
        </a:p>
      </dsp:txBody>
      <dsp:txXfrm rot="-5400000">
        <a:off x="723677" y="3782642"/>
        <a:ext cx="4725626" cy="606378"/>
      </dsp:txXfrm>
    </dsp:sp>
    <dsp:sp modelId="{AF3A3C37-88BB-45E0-BE99-8DF60AF3B8D5}">
      <dsp:nvSpPr>
        <dsp:cNvPr id="0" name=""/>
        <dsp:cNvSpPr/>
      </dsp:nvSpPr>
      <dsp:spPr>
        <a:xfrm rot="5400000">
          <a:off x="-155073" y="4841958"/>
          <a:ext cx="1033824" cy="723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6.</a:t>
          </a:r>
        </a:p>
      </dsp:txBody>
      <dsp:txXfrm rot="-5400000">
        <a:off x="1" y="5048724"/>
        <a:ext cx="723677" cy="310147"/>
      </dsp:txXfrm>
    </dsp:sp>
    <dsp:sp modelId="{5347AA6A-F6EA-48BC-9ED5-7FA117F45129}">
      <dsp:nvSpPr>
        <dsp:cNvPr id="0" name=""/>
        <dsp:cNvSpPr/>
      </dsp:nvSpPr>
      <dsp:spPr>
        <a:xfrm rot="5400000">
          <a:off x="2766899" y="2643663"/>
          <a:ext cx="671986" cy="475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kern="1200" dirty="0"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</a:p>
      </dsp:txBody>
      <dsp:txXfrm rot="-5400000">
        <a:off x="723677" y="4719689"/>
        <a:ext cx="4725626" cy="606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4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6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1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3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9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4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4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9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8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07DF6BB-EADF-4BE6-B8A3-E5E4194BC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!!Rectangle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8" name="Picture 7" descr="A gavel and a tax law document">
            <a:extLst>
              <a:ext uri="{FF2B5EF4-FFF2-40B4-BE49-F238E27FC236}">
                <a16:creationId xmlns:a16="http://schemas.microsoft.com/office/drawing/2014/main" id="{7CF40B0D-D0B4-41DB-2B7E-FD4837712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9E9E5-D907-5E1F-EA80-542D583B0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30" y="1598246"/>
            <a:ext cx="4554659" cy="5034817"/>
          </a:xfrm>
        </p:spPr>
        <p:txBody>
          <a:bodyPr anchor="t">
            <a:normAutofit/>
          </a:bodyPr>
          <a:lstStyle/>
          <a:p>
            <a:r>
              <a:rPr lang="en-ZA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double non-taxation: Issues regarding the foreign employment income exemption in South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F6E14-EB10-6D28-903E-AD35C26D3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460884"/>
            <a:ext cx="5932276" cy="405993"/>
          </a:xfrm>
        </p:spPr>
        <p:txBody>
          <a:bodyPr>
            <a:normAutofit/>
          </a:bodyPr>
          <a:lstStyle/>
          <a:p>
            <a:r>
              <a:rPr lang="en-ZA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Mrs Tsireledzo Mulaudzi CTA(SA)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71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72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2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5B707-07EB-FEA7-CF6C-2D588B8F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ZA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F899-4B93-DF1D-083A-C5BDF59C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amendment to s10(1)(o)(ii) resolves the double non-taxation of foreign employment income.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provisions of this exemption were regarded as being unfair prior to the amendment, to date this has not been resolved.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 balance between resolving double non-taxation and the high unemployment rate in South Africa must be considered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36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43EC9632-4BE9-860B-1C78-DF088D84E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A3103A-0730-3162-4379-D440140F98AB}"/>
              </a:ext>
            </a:extLst>
          </p:cNvPr>
          <p:cNvSpPr/>
          <p:nvPr/>
        </p:nvSpPr>
        <p:spPr>
          <a:xfrm>
            <a:off x="307774" y="5688370"/>
            <a:ext cx="11576449" cy="745725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A85E-D08F-2820-0C97-06603671A01C}"/>
              </a:ext>
            </a:extLst>
          </p:cNvPr>
          <p:cNvSpPr/>
          <p:nvPr/>
        </p:nvSpPr>
        <p:spPr>
          <a:xfrm>
            <a:off x="4099298" y="5599567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7480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C85EF-0CCE-7178-8830-78F35830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ZA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6DC661D-ABA7-F33D-8605-493FD76561E5}"/>
              </a:ext>
            </a:extLst>
          </p:cNvPr>
          <p:cNvSpPr/>
          <p:nvPr/>
        </p:nvSpPr>
        <p:spPr>
          <a:xfrm>
            <a:off x="11441997" y="3178207"/>
            <a:ext cx="295371" cy="3679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89A450CD-1CFC-FAFE-57EF-D174505B5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500766"/>
              </p:ext>
            </p:extLst>
          </p:nvPr>
        </p:nvGraphicFramePr>
        <p:xfrm>
          <a:off x="6095999" y="554152"/>
          <a:ext cx="5482108" cy="572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98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6AD2D-26DC-0D73-4E8E-0C2E9C0E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ZA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&amp; Background</a:t>
            </a:r>
          </a:p>
        </p:txBody>
      </p:sp>
      <p:sp>
        <p:nvSpPr>
          <p:cNvPr id="4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E592A-4028-1F0E-D340-AF153E6A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Legislation governing foreign employment income earned by South African tax residents.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South African tax residents are taxed on their worldwide income.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Taxing rights on employment income in a global economy.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S10(1)(o)(ii) exemption of foreign employment income</a:t>
            </a:r>
          </a:p>
          <a:p>
            <a:endParaRPr lang="en-ZA" sz="18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4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6AD2D-26DC-0D73-4E8E-0C2E9C0E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7" y="381935"/>
            <a:ext cx="3948616" cy="5974414"/>
          </a:xfrm>
        </p:spPr>
        <p:txBody>
          <a:bodyPr anchor="ctr">
            <a:normAutofit/>
          </a:bodyPr>
          <a:lstStyle/>
          <a:p>
            <a:r>
              <a:rPr lang="en-ZA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Problem &amp; Objectives</a:t>
            </a:r>
          </a:p>
        </p:txBody>
      </p:sp>
      <p:sp>
        <p:nvSpPr>
          <p:cNvPr id="4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4265DB-DDE1-961A-7BD8-C54052FAA145}"/>
              </a:ext>
            </a:extLst>
          </p:cNvPr>
          <p:cNvSpPr/>
          <p:nvPr/>
        </p:nvSpPr>
        <p:spPr>
          <a:xfrm>
            <a:off x="5843460" y="687716"/>
            <a:ext cx="1137262" cy="1238141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83189-0022-2232-813A-87F9F12166D5}"/>
              </a:ext>
            </a:extLst>
          </p:cNvPr>
          <p:cNvSpPr txBox="1"/>
          <p:nvPr/>
        </p:nvSpPr>
        <p:spPr>
          <a:xfrm>
            <a:off x="6980721" y="687716"/>
            <a:ext cx="44892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ZA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Problem:</a:t>
            </a:r>
          </a:p>
          <a:p>
            <a:pPr lvl="0" algn="just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 legislators amended s10(1)(o)(ii)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eradicate the double non-taxation resulting from the exemption,</a:t>
            </a: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exemption of foreign employment is now limited to R1.25 million from 1 March 2020.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amendment could pose fiscal and economic problems for the country as well as challenges for the South African resident working abroad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BEBBEA-9F5B-6DFF-F334-C1A989FCB76E}"/>
              </a:ext>
            </a:extLst>
          </p:cNvPr>
          <p:cNvSpPr/>
          <p:nvPr/>
        </p:nvSpPr>
        <p:spPr>
          <a:xfrm>
            <a:off x="5937488" y="3881764"/>
            <a:ext cx="1043233" cy="1186014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00BC1-BC35-EB08-8EB7-3AFB5881B1EA}"/>
              </a:ext>
            </a:extLst>
          </p:cNvPr>
          <p:cNvSpPr txBox="1"/>
          <p:nvPr/>
        </p:nvSpPr>
        <p:spPr>
          <a:xfrm>
            <a:off x="7027949" y="3881764"/>
            <a:ext cx="44420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ZA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Objectives:</a:t>
            </a:r>
          </a:p>
          <a:p>
            <a:pPr lvl="0" algn="just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scrutinize and analyse the amendment to the exemption section 10(1)(o)(ii) and the fiscal problems that the amendment poses with the purpose of producing recommendations for resolving the above problems. 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7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6AD2D-26DC-0D73-4E8E-0C2E9C0E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ZA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Method &amp; Limitations</a:t>
            </a:r>
          </a:p>
        </p:txBody>
      </p:sp>
      <p:sp>
        <p:nvSpPr>
          <p:cNvPr id="4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5C19DE-52C9-2726-01C8-94A86CDFF33F}"/>
              </a:ext>
            </a:extLst>
          </p:cNvPr>
          <p:cNvSpPr/>
          <p:nvPr/>
        </p:nvSpPr>
        <p:spPr>
          <a:xfrm>
            <a:off x="6163404" y="893218"/>
            <a:ext cx="1389182" cy="1226164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86CD8-2429-ADBE-6F62-A51C0B911B70}"/>
              </a:ext>
            </a:extLst>
          </p:cNvPr>
          <p:cNvSpPr txBox="1"/>
          <p:nvPr/>
        </p:nvSpPr>
        <p:spPr>
          <a:xfrm>
            <a:off x="7654771" y="1168353"/>
            <a:ext cx="3220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ZA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Method:</a:t>
            </a:r>
          </a:p>
          <a:p>
            <a:pPr lvl="0" algn="just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Explanatory method</a:t>
            </a:r>
          </a:p>
          <a:p>
            <a:pPr lvl="0" algn="just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method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1DE42B-62C9-0DBE-C4BF-CD1BE1DB9E7A}"/>
              </a:ext>
            </a:extLst>
          </p:cNvPr>
          <p:cNvSpPr/>
          <p:nvPr/>
        </p:nvSpPr>
        <p:spPr>
          <a:xfrm>
            <a:off x="6163404" y="3165990"/>
            <a:ext cx="1491367" cy="1077536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8D2B4-2CC7-F141-6543-9FE3388278AA}"/>
              </a:ext>
            </a:extLst>
          </p:cNvPr>
          <p:cNvSpPr txBox="1"/>
          <p:nvPr/>
        </p:nvSpPr>
        <p:spPr>
          <a:xfrm>
            <a:off x="7654771" y="3011992"/>
            <a:ext cx="37582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Z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 lvl="0" algn="just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foreign employment income. Other types of foreign income like dividends, royalties, and interest will not be discussed.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8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8DDA7-9630-0F0D-1BC5-AF45706A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7" y="381935"/>
            <a:ext cx="4392076" cy="5974414"/>
          </a:xfrm>
        </p:spPr>
        <p:txBody>
          <a:bodyPr anchor="ctr">
            <a:normAutofit/>
          </a:bodyPr>
          <a:lstStyle/>
          <a:p>
            <a:r>
              <a:rPr lang="en-Z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 of foreign employment income - s10(1)(o)(ii)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8995-0222-0FE6-E2F8-02DE9CD6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/>
              <a:t>South African tax resident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dirty="0"/>
              <a:t>Relationship between the recipient of the income and the person paying the amount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dirty="0"/>
              <a:t>Remuneration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sz="1800" dirty="0"/>
              <a:t>Double taxation vs double non-taxation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dirty="0"/>
              <a:t>Relief of double taxation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dirty="0"/>
              <a:t>Reason for the amendment of s10(1)(o)(ii)</a:t>
            </a:r>
            <a:endParaRPr lang="en-ZA" sz="1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9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8DDA7-9630-0F0D-1BC5-AF45706A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ZA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8995-0222-0FE6-E2F8-02DE9CD6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Z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Amendment of s10(1)(o)(ii)</a:t>
            </a:r>
          </a:p>
          <a:p>
            <a:pPr marL="0" indent="0" algn="just">
              <a:buNone/>
            </a:pPr>
            <a:r>
              <a:rPr lang="en-ZA" sz="1800" u="sng" dirty="0">
                <a:latin typeface="Arial" panose="020B0604020202020204" pitchFamily="34" charset="0"/>
                <a:cs typeface="Arial" panose="020B0604020202020204" pitchFamily="34" charset="0"/>
              </a:rPr>
              <a:t>The impact of the amendment on the taxpayers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impact of the amendment where there is no double taxation agreement (DTA) in place</a:t>
            </a:r>
            <a:endParaRPr lang="en-ZA" sz="18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impact of the amendment where there is a double taxation agreement with a country that levies tax on employment income.</a:t>
            </a:r>
            <a:endParaRPr lang="en-ZA" sz="18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impact of the amendment where there is a double taxation agreement with a country that does not levy tax on employment income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ZA" sz="1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2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8DDA7-9630-0F0D-1BC5-AF45706A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ZA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8995-0222-0FE6-E2F8-02DE9CD6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Z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Amendment of s10(1)(o)(ii)</a:t>
            </a:r>
          </a:p>
          <a:p>
            <a:pPr marL="0" indent="0" algn="just">
              <a:buNone/>
            </a:pPr>
            <a:r>
              <a:rPr lang="en-GB" sz="1800" u="sng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 that the amendment poses on taxpayers and tax administrators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Additional administration fees i.e., Tax consultant and tax advisor fees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It may discourage South African tax residents from relocating for employment opportunities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Fringe benefits miscalculation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Tax administrators may be faced with a high level of incorrect income tax return submissions</a:t>
            </a:r>
          </a:p>
          <a:p>
            <a:pPr marL="0" indent="0" algn="just">
              <a:buNone/>
            </a:pPr>
            <a:r>
              <a:rPr lang="en-GB" sz="1800" u="sng" kern="0" dirty="0">
                <a:latin typeface="Arial" panose="020B0604020202020204" pitchFamily="34" charset="0"/>
                <a:cs typeface="Arial" panose="020B0604020202020204" pitchFamily="34" charset="0"/>
              </a:rPr>
              <a:t>Properties of a good tax systems</a:t>
            </a:r>
            <a:endParaRPr lang="en-ZA" sz="1800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Equity, Economic Efficiency, Administrative efficiency, and certainty.</a:t>
            </a:r>
          </a:p>
          <a:p>
            <a:pPr marL="0" indent="0">
              <a:buNone/>
            </a:pPr>
            <a:endParaRPr lang="en-GB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4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8DDA7-9630-0F0D-1BC5-AF45706A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381935"/>
            <a:ext cx="5166804" cy="5974414"/>
          </a:xfrm>
        </p:spPr>
        <p:txBody>
          <a:bodyPr anchor="ctr">
            <a:norm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8995-0222-0FE6-E2F8-02DE9CD6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provision of tax advisors by the South African Revenue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Taxpayer 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Amendment of the Interpretation Note 16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8432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AnalogousFromDarkSeedLeftStep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534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Univers</vt:lpstr>
      <vt:lpstr>Wingdings</vt:lpstr>
      <vt:lpstr>GradientVTI</vt:lpstr>
      <vt:lpstr>Resolving double non-taxation: Issues regarding the foreign employment income exemption in South Africa</vt:lpstr>
      <vt:lpstr>Agenda</vt:lpstr>
      <vt:lpstr>Introduction &amp; Background</vt:lpstr>
      <vt:lpstr>Research Problem &amp; Objectives</vt:lpstr>
      <vt:lpstr>Research Method &amp; Limitations</vt:lpstr>
      <vt:lpstr>Exemption of foreign employment income - s10(1)(o)(ii) </vt:lpstr>
      <vt:lpstr>Findings</vt:lpstr>
      <vt:lpstr>Findings</vt:lpstr>
      <vt:lpstr>Recommendations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Resolving double non-taxation: Issues regarding the foreign employment income exemption in South Africa</dc:title>
  <dc:creator>Tsireledzo Mulaudzi</dc:creator>
  <cp:lastModifiedBy>Tsireledzo Mulaudzi</cp:lastModifiedBy>
  <cp:revision>11</cp:revision>
  <dcterms:created xsi:type="dcterms:W3CDTF">2023-07-25T13:16:37Z</dcterms:created>
  <dcterms:modified xsi:type="dcterms:W3CDTF">2023-07-26T09:57:54Z</dcterms:modified>
</cp:coreProperties>
</file>