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8288000" cy="10287000"/>
  <p:notesSz cx="6858000" cy="9144000"/>
  <p:embeddedFontLst>
    <p:embeddedFont>
      <p:font typeface="Aileron Regular" panose="020B0604020202020204" charset="0"/>
      <p:regular r:id="rId10"/>
    </p:embeddedFont>
    <p:embeddedFont>
      <p:font typeface="Aileron Regular Bold" panose="020B0604020202020204" charset="0"/>
      <p:regular r:id="rId11"/>
    </p:embeddedFont>
    <p:embeddedFont>
      <p:font typeface="Aileron Regular Italics" panose="020B0604020202020204" charset="0"/>
      <p:regular r:id="rId12"/>
    </p:embeddedFont>
    <p:embeddedFont>
      <p:font typeface="Calibri" panose="020F0502020204030204"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7" d="100"/>
          <a:sy n="57" d="100"/>
        </p:scale>
        <p:origin x="34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B9273-8F5A-4879-B2C8-A2A744149A4D}" type="datetimeFigureOut">
              <a:rPr lang="en-ZA" smtClean="0"/>
              <a:t>2020/04/20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5C023-95BF-43E8-AAEF-E2B4F214E088}" type="slidenum">
              <a:rPr lang="en-ZA" smtClean="0"/>
              <a:t>‹#›</a:t>
            </a:fld>
            <a:endParaRPr lang="en-ZA"/>
          </a:p>
        </p:txBody>
      </p:sp>
    </p:spTree>
    <p:extLst>
      <p:ext uri="{BB962C8B-B14F-4D97-AF65-F5344CB8AC3E}">
        <p14:creationId xmlns:p14="http://schemas.microsoft.com/office/powerpoint/2010/main" val="56199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395C023-95BF-43E8-AAEF-E2B4F214E088}" type="slidenum">
              <a:rPr lang="en-ZA" smtClean="0"/>
              <a:t>4</a:t>
            </a:fld>
            <a:endParaRPr lang="en-ZA"/>
          </a:p>
        </p:txBody>
      </p:sp>
    </p:spTree>
    <p:extLst>
      <p:ext uri="{BB962C8B-B14F-4D97-AF65-F5344CB8AC3E}">
        <p14:creationId xmlns:p14="http://schemas.microsoft.com/office/powerpoint/2010/main" val="193892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E6DAF"/>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9632746" cy="10287000"/>
            <a:chOff x="0" y="0"/>
            <a:chExt cx="3258484" cy="3479800"/>
          </a:xfrm>
        </p:grpSpPr>
        <p:sp>
          <p:nvSpPr>
            <p:cNvPr id="3" name="Freeform 3"/>
            <p:cNvSpPr/>
            <p:nvPr/>
          </p:nvSpPr>
          <p:spPr>
            <a:xfrm>
              <a:off x="0" y="0"/>
              <a:ext cx="3258484" cy="3479800"/>
            </a:xfrm>
            <a:custGeom>
              <a:avLst/>
              <a:gdLst/>
              <a:ahLst/>
              <a:cxnLst/>
              <a:rect l="l" t="t" r="r" b="b"/>
              <a:pathLst>
                <a:path w="3258484" h="3479800">
                  <a:moveTo>
                    <a:pt x="0" y="0"/>
                  </a:moveTo>
                  <a:lnTo>
                    <a:pt x="3258484" y="0"/>
                  </a:lnTo>
                  <a:lnTo>
                    <a:pt x="3258484" y="3479800"/>
                  </a:lnTo>
                  <a:lnTo>
                    <a:pt x="0" y="3479800"/>
                  </a:lnTo>
                  <a:close/>
                </a:path>
              </a:pathLst>
            </a:custGeom>
            <a:solidFill>
              <a:srgbClr val="FFFFFF"/>
            </a:solidFill>
          </p:spPr>
        </p:sp>
      </p:grpSp>
      <p:sp>
        <p:nvSpPr>
          <p:cNvPr id="4" name="TextBox 4"/>
          <p:cNvSpPr txBox="1"/>
          <p:nvPr/>
        </p:nvSpPr>
        <p:spPr>
          <a:xfrm>
            <a:off x="336249" y="2902839"/>
            <a:ext cx="8807751" cy="1899285"/>
          </a:xfrm>
          <a:prstGeom prst="rect">
            <a:avLst/>
          </a:prstGeom>
        </p:spPr>
        <p:txBody>
          <a:bodyPr lIns="0" tIns="0" rIns="0" bIns="0" rtlCol="0" anchor="t">
            <a:spAutoFit/>
          </a:bodyPr>
          <a:lstStyle/>
          <a:p>
            <a:pPr algn="just">
              <a:lnSpc>
                <a:spcPts val="5040"/>
              </a:lnSpc>
              <a:spcBef>
                <a:spcPct val="0"/>
              </a:spcBef>
            </a:pPr>
            <a:r>
              <a:rPr lang="en-US" sz="3600" dirty="0">
                <a:solidFill>
                  <a:srgbClr val="000000"/>
                </a:solidFill>
                <a:latin typeface="Aileron Regular Bold"/>
              </a:rPr>
              <a:t>AHI EMPLOYERS </a:t>
            </a:r>
            <a:r>
              <a:rPr lang="en-US" sz="3600" dirty="0" err="1">
                <a:solidFill>
                  <a:srgbClr val="000000"/>
                </a:solidFill>
                <a:latin typeface="Aileron Regular Bold"/>
              </a:rPr>
              <a:t>ORGANISATION</a:t>
            </a:r>
            <a:r>
              <a:rPr lang="en-US" sz="3600" dirty="0">
                <a:solidFill>
                  <a:srgbClr val="000000"/>
                </a:solidFill>
                <a:latin typeface="Aileron Regular Bold"/>
              </a:rPr>
              <a:t> UNDERGRADUATE PRIZE &amp; LEXIS NEXIS BOOK VOUCHER:</a:t>
            </a:r>
          </a:p>
        </p:txBody>
      </p:sp>
      <p:grpSp>
        <p:nvGrpSpPr>
          <p:cNvPr id="5" name="Group 5"/>
          <p:cNvGrpSpPr/>
          <p:nvPr/>
        </p:nvGrpSpPr>
        <p:grpSpPr>
          <a:xfrm>
            <a:off x="336249" y="5126802"/>
            <a:ext cx="8807751" cy="372728"/>
            <a:chOff x="0" y="0"/>
            <a:chExt cx="10413729" cy="440690"/>
          </a:xfrm>
        </p:grpSpPr>
        <p:sp>
          <p:nvSpPr>
            <p:cNvPr id="6" name="Freeform 6"/>
            <p:cNvSpPr/>
            <p:nvPr/>
          </p:nvSpPr>
          <p:spPr>
            <a:xfrm>
              <a:off x="-5080" y="-8890"/>
              <a:ext cx="10423890" cy="458470"/>
            </a:xfrm>
            <a:custGeom>
              <a:avLst/>
              <a:gdLst/>
              <a:ahLst/>
              <a:cxnLst/>
              <a:rect l="l" t="t" r="r" b="b"/>
              <a:pathLst>
                <a:path w="10423890" h="458470">
                  <a:moveTo>
                    <a:pt x="10415000" y="93980"/>
                  </a:moveTo>
                  <a:cubicBezTo>
                    <a:pt x="10423890" y="82550"/>
                    <a:pt x="10416269" y="60960"/>
                    <a:pt x="10398490" y="66040"/>
                  </a:cubicBezTo>
                  <a:cubicBezTo>
                    <a:pt x="10357850" y="80010"/>
                    <a:pt x="10321019" y="114300"/>
                    <a:pt x="10286730" y="140970"/>
                  </a:cubicBezTo>
                  <a:cubicBezTo>
                    <a:pt x="10252440" y="166370"/>
                    <a:pt x="10218150" y="191770"/>
                    <a:pt x="10185130" y="217170"/>
                  </a:cubicBezTo>
                  <a:cubicBezTo>
                    <a:pt x="10182590" y="215900"/>
                    <a:pt x="10180050" y="215900"/>
                    <a:pt x="10177509" y="215900"/>
                  </a:cubicBezTo>
                  <a:cubicBezTo>
                    <a:pt x="10102580" y="217170"/>
                    <a:pt x="10026380" y="217170"/>
                    <a:pt x="9951450" y="218440"/>
                  </a:cubicBezTo>
                  <a:lnTo>
                    <a:pt x="10027650" y="157480"/>
                  </a:lnTo>
                  <a:cubicBezTo>
                    <a:pt x="10065750" y="127000"/>
                    <a:pt x="10110200" y="97790"/>
                    <a:pt x="10143219" y="60960"/>
                  </a:cubicBezTo>
                  <a:cubicBezTo>
                    <a:pt x="10155919" y="45720"/>
                    <a:pt x="10139409" y="24130"/>
                    <a:pt x="10121630" y="33020"/>
                  </a:cubicBezTo>
                  <a:cubicBezTo>
                    <a:pt x="10080990" y="53340"/>
                    <a:pt x="10045430" y="88900"/>
                    <a:pt x="10012409" y="119380"/>
                  </a:cubicBezTo>
                  <a:cubicBezTo>
                    <a:pt x="9979390" y="149860"/>
                    <a:pt x="9947640" y="182880"/>
                    <a:pt x="9919700" y="217170"/>
                  </a:cubicBezTo>
                  <a:cubicBezTo>
                    <a:pt x="9835880" y="218440"/>
                    <a:pt x="9750790" y="219710"/>
                    <a:pt x="9666969" y="219710"/>
                  </a:cubicBezTo>
                  <a:cubicBezTo>
                    <a:pt x="9686019" y="190500"/>
                    <a:pt x="9706340" y="161290"/>
                    <a:pt x="9727930" y="132080"/>
                  </a:cubicBezTo>
                  <a:cubicBezTo>
                    <a:pt x="9753330" y="97790"/>
                    <a:pt x="9788890" y="64770"/>
                    <a:pt x="9804130" y="25400"/>
                  </a:cubicBezTo>
                  <a:cubicBezTo>
                    <a:pt x="9809209" y="12700"/>
                    <a:pt x="9791430" y="0"/>
                    <a:pt x="9781269" y="7620"/>
                  </a:cubicBezTo>
                  <a:cubicBezTo>
                    <a:pt x="9745709" y="29210"/>
                    <a:pt x="9722850" y="73660"/>
                    <a:pt x="9699990" y="106680"/>
                  </a:cubicBezTo>
                  <a:cubicBezTo>
                    <a:pt x="9675859" y="143510"/>
                    <a:pt x="9653000" y="180340"/>
                    <a:pt x="9633950" y="219710"/>
                  </a:cubicBezTo>
                  <a:cubicBezTo>
                    <a:pt x="9150080" y="224790"/>
                    <a:pt x="8666209" y="231140"/>
                    <a:pt x="8171401" y="238760"/>
                  </a:cubicBezTo>
                  <a:cubicBezTo>
                    <a:pt x="7170232" y="246380"/>
                    <a:pt x="6189086" y="252730"/>
                    <a:pt x="5215950" y="260350"/>
                  </a:cubicBezTo>
                  <a:lnTo>
                    <a:pt x="5211945" y="260350"/>
                  </a:lnTo>
                  <a:cubicBezTo>
                    <a:pt x="4230799" y="252730"/>
                    <a:pt x="3257663" y="246380"/>
                    <a:pt x="2256494" y="246380"/>
                  </a:cubicBezTo>
                  <a:cubicBezTo>
                    <a:pt x="1760220" y="233680"/>
                    <a:pt x="1276350" y="228600"/>
                    <a:pt x="792480" y="223520"/>
                  </a:cubicBezTo>
                  <a:cubicBezTo>
                    <a:pt x="772160" y="184150"/>
                    <a:pt x="750570" y="146050"/>
                    <a:pt x="726440" y="110490"/>
                  </a:cubicBezTo>
                  <a:cubicBezTo>
                    <a:pt x="703580" y="77470"/>
                    <a:pt x="679450" y="33020"/>
                    <a:pt x="645160" y="11430"/>
                  </a:cubicBezTo>
                  <a:cubicBezTo>
                    <a:pt x="633730" y="5080"/>
                    <a:pt x="617220" y="16510"/>
                    <a:pt x="622300" y="29210"/>
                  </a:cubicBezTo>
                  <a:cubicBezTo>
                    <a:pt x="637540" y="69850"/>
                    <a:pt x="673100" y="101600"/>
                    <a:pt x="698500" y="135890"/>
                  </a:cubicBezTo>
                  <a:cubicBezTo>
                    <a:pt x="720090" y="163830"/>
                    <a:pt x="739140" y="193040"/>
                    <a:pt x="759460" y="223520"/>
                  </a:cubicBezTo>
                  <a:cubicBezTo>
                    <a:pt x="675640" y="222250"/>
                    <a:pt x="590550" y="220980"/>
                    <a:pt x="506730" y="220980"/>
                  </a:cubicBezTo>
                  <a:cubicBezTo>
                    <a:pt x="478790" y="185420"/>
                    <a:pt x="447040" y="153670"/>
                    <a:pt x="414020" y="123190"/>
                  </a:cubicBezTo>
                  <a:cubicBezTo>
                    <a:pt x="381000" y="92710"/>
                    <a:pt x="345440" y="57150"/>
                    <a:pt x="304800" y="36830"/>
                  </a:cubicBezTo>
                  <a:cubicBezTo>
                    <a:pt x="287020" y="27940"/>
                    <a:pt x="270510" y="49530"/>
                    <a:pt x="283210" y="64770"/>
                  </a:cubicBezTo>
                  <a:cubicBezTo>
                    <a:pt x="314960" y="101600"/>
                    <a:pt x="360680" y="129540"/>
                    <a:pt x="398780" y="161290"/>
                  </a:cubicBezTo>
                  <a:lnTo>
                    <a:pt x="474980" y="222250"/>
                  </a:lnTo>
                  <a:cubicBezTo>
                    <a:pt x="397510" y="218440"/>
                    <a:pt x="322580" y="218440"/>
                    <a:pt x="246380" y="217170"/>
                  </a:cubicBezTo>
                  <a:cubicBezTo>
                    <a:pt x="243840" y="217170"/>
                    <a:pt x="241300" y="217170"/>
                    <a:pt x="238760" y="218440"/>
                  </a:cubicBezTo>
                  <a:cubicBezTo>
                    <a:pt x="205740" y="191770"/>
                    <a:pt x="171450" y="166370"/>
                    <a:pt x="137160" y="142240"/>
                  </a:cubicBezTo>
                  <a:cubicBezTo>
                    <a:pt x="102870" y="116840"/>
                    <a:pt x="66040" y="81280"/>
                    <a:pt x="25400" y="67310"/>
                  </a:cubicBezTo>
                  <a:cubicBezTo>
                    <a:pt x="7620" y="60960"/>
                    <a:pt x="0" y="83820"/>
                    <a:pt x="8890" y="95250"/>
                  </a:cubicBezTo>
                  <a:cubicBezTo>
                    <a:pt x="34290" y="127000"/>
                    <a:pt x="76200" y="148590"/>
                    <a:pt x="110490" y="172720"/>
                  </a:cubicBezTo>
                  <a:cubicBezTo>
                    <a:pt x="144780" y="196850"/>
                    <a:pt x="179070" y="219710"/>
                    <a:pt x="213360" y="242570"/>
                  </a:cubicBezTo>
                  <a:cubicBezTo>
                    <a:pt x="147320" y="281940"/>
                    <a:pt x="76200" y="321310"/>
                    <a:pt x="21590" y="372110"/>
                  </a:cubicBezTo>
                  <a:cubicBezTo>
                    <a:pt x="5080" y="387350"/>
                    <a:pt x="26670" y="408940"/>
                    <a:pt x="43180" y="401320"/>
                  </a:cubicBezTo>
                  <a:cubicBezTo>
                    <a:pt x="115570" y="367030"/>
                    <a:pt x="184150" y="309880"/>
                    <a:pt x="247650" y="261620"/>
                  </a:cubicBezTo>
                  <a:cubicBezTo>
                    <a:pt x="321310" y="262890"/>
                    <a:pt x="394970" y="264160"/>
                    <a:pt x="469900" y="265430"/>
                  </a:cubicBezTo>
                  <a:cubicBezTo>
                    <a:pt x="440690" y="285750"/>
                    <a:pt x="411480" y="307340"/>
                    <a:pt x="382270" y="328930"/>
                  </a:cubicBezTo>
                  <a:cubicBezTo>
                    <a:pt x="347980" y="354330"/>
                    <a:pt x="306070" y="378460"/>
                    <a:pt x="279400" y="411480"/>
                  </a:cubicBezTo>
                  <a:cubicBezTo>
                    <a:pt x="267970" y="426720"/>
                    <a:pt x="281940" y="444500"/>
                    <a:pt x="299720" y="436880"/>
                  </a:cubicBezTo>
                  <a:cubicBezTo>
                    <a:pt x="337820" y="419100"/>
                    <a:pt x="372110" y="384810"/>
                    <a:pt x="405130" y="359410"/>
                  </a:cubicBezTo>
                  <a:cubicBezTo>
                    <a:pt x="441960" y="328930"/>
                    <a:pt x="480060" y="299720"/>
                    <a:pt x="515620" y="267970"/>
                  </a:cubicBezTo>
                  <a:cubicBezTo>
                    <a:pt x="515620" y="267970"/>
                    <a:pt x="515620" y="266700"/>
                    <a:pt x="516890" y="266700"/>
                  </a:cubicBezTo>
                  <a:lnTo>
                    <a:pt x="750570" y="270510"/>
                  </a:lnTo>
                  <a:cubicBezTo>
                    <a:pt x="727710" y="292100"/>
                    <a:pt x="706120" y="313690"/>
                    <a:pt x="683260" y="335280"/>
                  </a:cubicBezTo>
                  <a:cubicBezTo>
                    <a:pt x="654050" y="363220"/>
                    <a:pt x="610870" y="393700"/>
                    <a:pt x="594360" y="430530"/>
                  </a:cubicBezTo>
                  <a:cubicBezTo>
                    <a:pt x="588010" y="445770"/>
                    <a:pt x="600710" y="458470"/>
                    <a:pt x="615950" y="452120"/>
                  </a:cubicBezTo>
                  <a:cubicBezTo>
                    <a:pt x="652780" y="435610"/>
                    <a:pt x="683260" y="392430"/>
                    <a:pt x="712470" y="364490"/>
                  </a:cubicBezTo>
                  <a:cubicBezTo>
                    <a:pt x="742950" y="334010"/>
                    <a:pt x="772160" y="303530"/>
                    <a:pt x="801370" y="273050"/>
                  </a:cubicBezTo>
                  <a:cubicBezTo>
                    <a:pt x="1280160" y="280670"/>
                    <a:pt x="1758950" y="289560"/>
                    <a:pt x="2240475" y="295910"/>
                  </a:cubicBezTo>
                  <a:lnTo>
                    <a:pt x="2256493" y="295910"/>
                  </a:lnTo>
                  <a:cubicBezTo>
                    <a:pt x="3201597" y="294640"/>
                    <a:pt x="4118668" y="298450"/>
                    <a:pt x="5039744" y="300990"/>
                  </a:cubicBezTo>
                  <a:cubicBezTo>
                    <a:pt x="5043748" y="300990"/>
                    <a:pt x="5051758" y="302260"/>
                    <a:pt x="5059767" y="302260"/>
                  </a:cubicBezTo>
                  <a:lnTo>
                    <a:pt x="5372132" y="302260"/>
                  </a:lnTo>
                  <a:cubicBezTo>
                    <a:pt x="5380141" y="302260"/>
                    <a:pt x="5384146" y="302260"/>
                    <a:pt x="5392155" y="300990"/>
                  </a:cubicBezTo>
                  <a:cubicBezTo>
                    <a:pt x="6317235" y="298450"/>
                    <a:pt x="7242316" y="294640"/>
                    <a:pt x="8188690" y="288290"/>
                  </a:cubicBezTo>
                  <a:cubicBezTo>
                    <a:pt x="8666209" y="281940"/>
                    <a:pt x="9146269" y="273050"/>
                    <a:pt x="9623790" y="265430"/>
                  </a:cubicBezTo>
                  <a:cubicBezTo>
                    <a:pt x="9653000" y="297180"/>
                    <a:pt x="9683479" y="326390"/>
                    <a:pt x="9712690" y="356870"/>
                  </a:cubicBezTo>
                  <a:cubicBezTo>
                    <a:pt x="9741900" y="386080"/>
                    <a:pt x="9771109" y="427990"/>
                    <a:pt x="9809209" y="444500"/>
                  </a:cubicBezTo>
                  <a:cubicBezTo>
                    <a:pt x="9823179" y="450850"/>
                    <a:pt x="9837150" y="438150"/>
                    <a:pt x="9830800" y="422910"/>
                  </a:cubicBezTo>
                  <a:cubicBezTo>
                    <a:pt x="9813019" y="386080"/>
                    <a:pt x="9771109" y="355600"/>
                    <a:pt x="9741900" y="327660"/>
                  </a:cubicBezTo>
                  <a:cubicBezTo>
                    <a:pt x="9720309" y="306070"/>
                    <a:pt x="9697450" y="284480"/>
                    <a:pt x="9674590" y="262890"/>
                  </a:cubicBezTo>
                  <a:lnTo>
                    <a:pt x="9908269" y="259080"/>
                  </a:lnTo>
                  <a:cubicBezTo>
                    <a:pt x="9908269" y="259080"/>
                    <a:pt x="9908269" y="260350"/>
                    <a:pt x="9909540" y="260350"/>
                  </a:cubicBezTo>
                  <a:cubicBezTo>
                    <a:pt x="9945100" y="292100"/>
                    <a:pt x="9981929" y="321310"/>
                    <a:pt x="10020029" y="351790"/>
                  </a:cubicBezTo>
                  <a:cubicBezTo>
                    <a:pt x="10053050" y="378460"/>
                    <a:pt x="10087340" y="412750"/>
                    <a:pt x="10125440" y="429260"/>
                  </a:cubicBezTo>
                  <a:cubicBezTo>
                    <a:pt x="10143219" y="436880"/>
                    <a:pt x="10157190" y="417830"/>
                    <a:pt x="10145759" y="403860"/>
                  </a:cubicBezTo>
                  <a:cubicBezTo>
                    <a:pt x="10119090" y="370840"/>
                    <a:pt x="10077179" y="346710"/>
                    <a:pt x="10042890" y="321310"/>
                  </a:cubicBezTo>
                  <a:cubicBezTo>
                    <a:pt x="10013679" y="299720"/>
                    <a:pt x="9984469" y="279400"/>
                    <a:pt x="9955259" y="257810"/>
                  </a:cubicBezTo>
                  <a:cubicBezTo>
                    <a:pt x="10028919" y="256540"/>
                    <a:pt x="10102579" y="255270"/>
                    <a:pt x="10177509" y="254000"/>
                  </a:cubicBezTo>
                  <a:cubicBezTo>
                    <a:pt x="10242279" y="302260"/>
                    <a:pt x="10310859" y="359410"/>
                    <a:pt x="10381979" y="393700"/>
                  </a:cubicBezTo>
                  <a:cubicBezTo>
                    <a:pt x="10399759" y="402590"/>
                    <a:pt x="10420079" y="379730"/>
                    <a:pt x="10403569" y="364490"/>
                  </a:cubicBezTo>
                  <a:cubicBezTo>
                    <a:pt x="10348959" y="313690"/>
                    <a:pt x="10277840" y="274320"/>
                    <a:pt x="10211800" y="234950"/>
                  </a:cubicBezTo>
                  <a:cubicBezTo>
                    <a:pt x="10246090" y="212090"/>
                    <a:pt x="10280379" y="189230"/>
                    <a:pt x="10314669" y="165100"/>
                  </a:cubicBezTo>
                  <a:cubicBezTo>
                    <a:pt x="10347690" y="148590"/>
                    <a:pt x="10389600" y="127000"/>
                    <a:pt x="10415000" y="93980"/>
                  </a:cubicBezTo>
                  <a:close/>
                </a:path>
              </a:pathLst>
            </a:custGeom>
            <a:solidFill>
              <a:srgbClr val="BF9D11"/>
            </a:solidFill>
          </p:spPr>
        </p:sp>
      </p:grpSp>
      <p:sp>
        <p:nvSpPr>
          <p:cNvPr id="7" name="TextBox 7"/>
          <p:cNvSpPr txBox="1"/>
          <p:nvPr/>
        </p:nvSpPr>
        <p:spPr>
          <a:xfrm>
            <a:off x="336249" y="5720005"/>
            <a:ext cx="8807751" cy="691343"/>
          </a:xfrm>
          <a:prstGeom prst="rect">
            <a:avLst/>
          </a:prstGeom>
        </p:spPr>
        <p:txBody>
          <a:bodyPr wrap="square" lIns="0" tIns="0" rIns="0" bIns="0" rtlCol="0" anchor="t">
            <a:spAutoFit/>
          </a:bodyPr>
          <a:lstStyle/>
          <a:p>
            <a:pPr algn="just">
              <a:lnSpc>
                <a:spcPts val="5880"/>
              </a:lnSpc>
              <a:spcBef>
                <a:spcPct val="0"/>
              </a:spcBef>
            </a:pPr>
            <a:r>
              <a:rPr lang="en-US" sz="4200" dirty="0">
                <a:solidFill>
                  <a:srgbClr val="000000"/>
                </a:solidFill>
                <a:latin typeface="Aileron Regular Bold"/>
              </a:rPr>
              <a:t>Jody Leong</a:t>
            </a:r>
          </a:p>
        </p:txBody>
      </p:sp>
      <p:sp>
        <p:nvSpPr>
          <p:cNvPr id="8" name="TextBox 8"/>
          <p:cNvSpPr txBox="1"/>
          <p:nvPr/>
        </p:nvSpPr>
        <p:spPr>
          <a:xfrm>
            <a:off x="336249" y="6702829"/>
            <a:ext cx="8807751" cy="1471930"/>
          </a:xfrm>
          <a:prstGeom prst="rect">
            <a:avLst/>
          </a:prstGeom>
        </p:spPr>
        <p:txBody>
          <a:bodyPr lIns="0" tIns="0" rIns="0" bIns="0" rtlCol="0" anchor="t">
            <a:spAutoFit/>
          </a:bodyPr>
          <a:lstStyle/>
          <a:p>
            <a:pPr algn="just">
              <a:lnSpc>
                <a:spcPts val="3919"/>
              </a:lnSpc>
              <a:spcBef>
                <a:spcPct val="0"/>
              </a:spcBef>
            </a:pPr>
            <a:r>
              <a:rPr lang="en-US" sz="2800" dirty="0">
                <a:solidFill>
                  <a:srgbClr val="000000"/>
                </a:solidFill>
                <a:latin typeface="Aileron Regular Bold"/>
              </a:rPr>
              <a:t>Best achievement during the three-year study period for the degree BCom in Human Resource Management</a:t>
            </a:r>
          </a:p>
        </p:txBody>
      </p:sp>
      <p:sp>
        <p:nvSpPr>
          <p:cNvPr id="9" name="TextBox 9"/>
          <p:cNvSpPr txBox="1"/>
          <p:nvPr/>
        </p:nvSpPr>
        <p:spPr>
          <a:xfrm>
            <a:off x="336249" y="8501568"/>
            <a:ext cx="8807751" cy="4813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Bold"/>
              </a:rPr>
              <a:t>Motto:</a:t>
            </a:r>
          </a:p>
        </p:txBody>
      </p:sp>
      <p:grpSp>
        <p:nvGrpSpPr>
          <p:cNvPr id="10" name="Group 10"/>
          <p:cNvGrpSpPr/>
          <p:nvPr/>
        </p:nvGrpSpPr>
        <p:grpSpPr>
          <a:xfrm>
            <a:off x="10143935" y="451850"/>
            <a:ext cx="7698877" cy="9349906"/>
            <a:chOff x="0" y="0"/>
            <a:chExt cx="10265169" cy="12466541"/>
          </a:xfrm>
        </p:grpSpPr>
        <p:pic>
          <p:nvPicPr>
            <p:cNvPr id="11" name="Picture 11"/>
            <p:cNvPicPr>
              <a:picLocks noChangeAspect="1"/>
            </p:cNvPicPr>
            <p:nvPr/>
          </p:nvPicPr>
          <p:blipFill>
            <a:blip r:embed="rId2"/>
            <a:srcRect t="337" b="6958"/>
            <a:stretch>
              <a:fillRect/>
            </a:stretch>
          </p:blipFill>
          <p:spPr>
            <a:xfrm>
              <a:off x="0" y="0"/>
              <a:ext cx="10265169" cy="12466541"/>
            </a:xfrm>
            <a:prstGeom prst="rect">
              <a:avLst/>
            </a:prstGeom>
          </p:spPr>
        </p:pic>
      </p:grpSp>
      <p:pic>
        <p:nvPicPr>
          <p:cNvPr id="12" name="Picture 12"/>
          <p:cNvPicPr>
            <a:picLocks noChangeAspect="1"/>
          </p:cNvPicPr>
          <p:nvPr/>
        </p:nvPicPr>
        <p:blipFill>
          <a:blip r:embed="rId3"/>
          <a:srcRect l="36535" t="35285" b="33353"/>
          <a:stretch>
            <a:fillRect/>
          </a:stretch>
        </p:blipFill>
        <p:spPr>
          <a:xfrm>
            <a:off x="1100" y="-295"/>
            <a:ext cx="9631646" cy="2718829"/>
          </a:xfrm>
          <a:prstGeom prst="rect">
            <a:avLst/>
          </a:prstGeom>
        </p:spPr>
      </p:pic>
      <p:sp>
        <p:nvSpPr>
          <p:cNvPr id="13" name="TextBox 13"/>
          <p:cNvSpPr txBox="1"/>
          <p:nvPr/>
        </p:nvSpPr>
        <p:spPr>
          <a:xfrm>
            <a:off x="336249" y="8989060"/>
            <a:ext cx="8807751" cy="481330"/>
          </a:xfrm>
          <a:prstGeom prst="rect">
            <a:avLst/>
          </a:prstGeom>
        </p:spPr>
        <p:txBody>
          <a:bodyPr lIns="0" tIns="0" rIns="0" bIns="0" rtlCol="0" anchor="t">
            <a:spAutoFit/>
          </a:bodyPr>
          <a:lstStyle/>
          <a:p>
            <a:pPr algn="just">
              <a:lnSpc>
                <a:spcPts val="3919"/>
              </a:lnSpc>
              <a:spcBef>
                <a:spcPct val="0"/>
              </a:spcBef>
            </a:pPr>
            <a:r>
              <a:rPr lang="en-US" sz="2800" dirty="0">
                <a:solidFill>
                  <a:srgbClr val="000000"/>
                </a:solidFill>
                <a:latin typeface="Aileron Regular Italics"/>
              </a:rPr>
              <a:t>"We are bound only by the limits of our imaginations."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E6DAF"/>
        </a:solidFill>
        <a:effectLst/>
      </p:bgPr>
    </p:bg>
    <p:spTree>
      <p:nvGrpSpPr>
        <p:cNvPr id="1" name=""/>
        <p:cNvGrpSpPr/>
        <p:nvPr/>
      </p:nvGrpSpPr>
      <p:grpSpPr>
        <a:xfrm>
          <a:off x="0" y="0"/>
          <a:ext cx="0" cy="0"/>
          <a:chOff x="0" y="0"/>
          <a:chExt cx="0" cy="0"/>
        </a:xfrm>
      </p:grpSpPr>
      <p:grpSp>
        <p:nvGrpSpPr>
          <p:cNvPr id="2" name="Group 2"/>
          <p:cNvGrpSpPr/>
          <p:nvPr/>
        </p:nvGrpSpPr>
        <p:grpSpPr>
          <a:xfrm>
            <a:off x="10143935" y="468547"/>
            <a:ext cx="7698877" cy="9349906"/>
            <a:chOff x="0" y="0"/>
            <a:chExt cx="10265169" cy="12466541"/>
          </a:xfrm>
        </p:grpSpPr>
        <p:pic>
          <p:nvPicPr>
            <p:cNvPr id="3" name="Picture 3"/>
            <p:cNvPicPr>
              <a:picLocks noChangeAspect="1"/>
            </p:cNvPicPr>
            <p:nvPr/>
          </p:nvPicPr>
          <p:blipFill>
            <a:blip r:embed="rId2"/>
            <a:srcRect t="4039" b="15047"/>
            <a:stretch>
              <a:fillRect/>
            </a:stretch>
          </p:blipFill>
          <p:spPr>
            <a:xfrm>
              <a:off x="0" y="0"/>
              <a:ext cx="10265169" cy="12466541"/>
            </a:xfrm>
            <a:prstGeom prst="rect">
              <a:avLst/>
            </a:prstGeom>
          </p:spPr>
        </p:pic>
      </p:grpSp>
      <p:grpSp>
        <p:nvGrpSpPr>
          <p:cNvPr id="4" name="Group 4"/>
          <p:cNvGrpSpPr/>
          <p:nvPr/>
        </p:nvGrpSpPr>
        <p:grpSpPr>
          <a:xfrm>
            <a:off x="0" y="0"/>
            <a:ext cx="9632746" cy="10287000"/>
            <a:chOff x="0" y="0"/>
            <a:chExt cx="3258484" cy="3479800"/>
          </a:xfrm>
        </p:grpSpPr>
        <p:sp>
          <p:nvSpPr>
            <p:cNvPr id="5" name="Freeform 5"/>
            <p:cNvSpPr/>
            <p:nvPr/>
          </p:nvSpPr>
          <p:spPr>
            <a:xfrm>
              <a:off x="0" y="0"/>
              <a:ext cx="3258484" cy="3479800"/>
            </a:xfrm>
            <a:custGeom>
              <a:avLst/>
              <a:gdLst/>
              <a:ahLst/>
              <a:cxnLst/>
              <a:rect l="l" t="t" r="r" b="b"/>
              <a:pathLst>
                <a:path w="3258484" h="3479800">
                  <a:moveTo>
                    <a:pt x="0" y="0"/>
                  </a:moveTo>
                  <a:lnTo>
                    <a:pt x="3258484" y="0"/>
                  </a:lnTo>
                  <a:lnTo>
                    <a:pt x="3258484" y="3479800"/>
                  </a:lnTo>
                  <a:lnTo>
                    <a:pt x="0" y="3479800"/>
                  </a:lnTo>
                  <a:close/>
                </a:path>
              </a:pathLst>
            </a:custGeom>
            <a:solidFill>
              <a:srgbClr val="FFFFFF"/>
            </a:solidFill>
          </p:spPr>
        </p:sp>
      </p:grpSp>
      <p:grpSp>
        <p:nvGrpSpPr>
          <p:cNvPr id="6" name="Group 6"/>
          <p:cNvGrpSpPr/>
          <p:nvPr/>
        </p:nvGrpSpPr>
        <p:grpSpPr>
          <a:xfrm>
            <a:off x="415747" y="5143500"/>
            <a:ext cx="8728253" cy="372728"/>
            <a:chOff x="0" y="0"/>
            <a:chExt cx="10319736" cy="440690"/>
          </a:xfrm>
        </p:grpSpPr>
        <p:sp>
          <p:nvSpPr>
            <p:cNvPr id="7" name="Freeform 7"/>
            <p:cNvSpPr/>
            <p:nvPr/>
          </p:nvSpPr>
          <p:spPr>
            <a:xfrm>
              <a:off x="-5080" y="-8890"/>
              <a:ext cx="10329896" cy="458470"/>
            </a:xfrm>
            <a:custGeom>
              <a:avLst/>
              <a:gdLst/>
              <a:ahLst/>
              <a:cxnLst/>
              <a:rect l="l" t="t" r="r" b="b"/>
              <a:pathLst>
                <a:path w="10329896" h="458470">
                  <a:moveTo>
                    <a:pt x="10321006" y="93980"/>
                  </a:moveTo>
                  <a:cubicBezTo>
                    <a:pt x="10329896" y="82550"/>
                    <a:pt x="10322277" y="60960"/>
                    <a:pt x="10304496" y="66040"/>
                  </a:cubicBezTo>
                  <a:cubicBezTo>
                    <a:pt x="10263856" y="80010"/>
                    <a:pt x="10227027" y="114300"/>
                    <a:pt x="10192736" y="140970"/>
                  </a:cubicBezTo>
                  <a:cubicBezTo>
                    <a:pt x="10158446" y="166370"/>
                    <a:pt x="10124156" y="191770"/>
                    <a:pt x="10091136" y="217170"/>
                  </a:cubicBezTo>
                  <a:cubicBezTo>
                    <a:pt x="10088596" y="215900"/>
                    <a:pt x="10086056" y="215900"/>
                    <a:pt x="10083516" y="215900"/>
                  </a:cubicBezTo>
                  <a:cubicBezTo>
                    <a:pt x="10008586" y="217170"/>
                    <a:pt x="9932386" y="217170"/>
                    <a:pt x="9857456" y="218440"/>
                  </a:cubicBezTo>
                  <a:lnTo>
                    <a:pt x="9933656" y="157480"/>
                  </a:lnTo>
                  <a:cubicBezTo>
                    <a:pt x="9971756" y="127000"/>
                    <a:pt x="10016206" y="97790"/>
                    <a:pt x="10049227" y="60960"/>
                  </a:cubicBezTo>
                  <a:cubicBezTo>
                    <a:pt x="10061927" y="45720"/>
                    <a:pt x="10045416" y="24130"/>
                    <a:pt x="10027636" y="33020"/>
                  </a:cubicBezTo>
                  <a:cubicBezTo>
                    <a:pt x="9986996" y="53340"/>
                    <a:pt x="9951436" y="88900"/>
                    <a:pt x="9918416" y="119380"/>
                  </a:cubicBezTo>
                  <a:cubicBezTo>
                    <a:pt x="9885396" y="149860"/>
                    <a:pt x="9853646" y="182880"/>
                    <a:pt x="9825706" y="217170"/>
                  </a:cubicBezTo>
                  <a:cubicBezTo>
                    <a:pt x="9741886" y="218440"/>
                    <a:pt x="9656796" y="219710"/>
                    <a:pt x="9572977" y="219710"/>
                  </a:cubicBezTo>
                  <a:cubicBezTo>
                    <a:pt x="9592027" y="190500"/>
                    <a:pt x="9612346" y="161290"/>
                    <a:pt x="9633936" y="132080"/>
                  </a:cubicBezTo>
                  <a:cubicBezTo>
                    <a:pt x="9659336" y="97790"/>
                    <a:pt x="9694896" y="64770"/>
                    <a:pt x="9710136" y="25400"/>
                  </a:cubicBezTo>
                  <a:cubicBezTo>
                    <a:pt x="9715216" y="12700"/>
                    <a:pt x="9697436" y="0"/>
                    <a:pt x="9687277" y="7620"/>
                  </a:cubicBezTo>
                  <a:cubicBezTo>
                    <a:pt x="9651716" y="29210"/>
                    <a:pt x="9628856" y="73660"/>
                    <a:pt x="9605996" y="106680"/>
                  </a:cubicBezTo>
                  <a:cubicBezTo>
                    <a:pt x="9581866" y="143510"/>
                    <a:pt x="9559006" y="180340"/>
                    <a:pt x="9539956" y="219710"/>
                  </a:cubicBezTo>
                  <a:cubicBezTo>
                    <a:pt x="9056086" y="224790"/>
                    <a:pt x="8572216" y="231140"/>
                    <a:pt x="8077661" y="238760"/>
                  </a:cubicBezTo>
                  <a:cubicBezTo>
                    <a:pt x="7092305" y="246380"/>
                    <a:pt x="6126656" y="252730"/>
                    <a:pt x="5168890" y="260350"/>
                  </a:cubicBezTo>
                  <a:lnTo>
                    <a:pt x="5164948" y="260350"/>
                  </a:lnTo>
                  <a:cubicBezTo>
                    <a:pt x="4199300" y="252730"/>
                    <a:pt x="3241533" y="246380"/>
                    <a:pt x="2256177" y="246380"/>
                  </a:cubicBezTo>
                  <a:cubicBezTo>
                    <a:pt x="1760220" y="233680"/>
                    <a:pt x="1276350" y="228600"/>
                    <a:pt x="792480" y="223520"/>
                  </a:cubicBezTo>
                  <a:cubicBezTo>
                    <a:pt x="772160" y="184150"/>
                    <a:pt x="750570" y="146050"/>
                    <a:pt x="726440" y="110490"/>
                  </a:cubicBezTo>
                  <a:cubicBezTo>
                    <a:pt x="703580" y="77470"/>
                    <a:pt x="679450" y="33020"/>
                    <a:pt x="645160" y="11430"/>
                  </a:cubicBezTo>
                  <a:cubicBezTo>
                    <a:pt x="633730" y="5080"/>
                    <a:pt x="617220" y="16510"/>
                    <a:pt x="622300" y="29210"/>
                  </a:cubicBezTo>
                  <a:cubicBezTo>
                    <a:pt x="637540" y="69850"/>
                    <a:pt x="673100" y="101600"/>
                    <a:pt x="698500" y="135890"/>
                  </a:cubicBezTo>
                  <a:cubicBezTo>
                    <a:pt x="720090" y="163830"/>
                    <a:pt x="739140" y="193040"/>
                    <a:pt x="759460" y="223520"/>
                  </a:cubicBezTo>
                  <a:cubicBezTo>
                    <a:pt x="675640" y="222250"/>
                    <a:pt x="590550" y="220980"/>
                    <a:pt x="506730" y="220980"/>
                  </a:cubicBezTo>
                  <a:cubicBezTo>
                    <a:pt x="478790" y="185420"/>
                    <a:pt x="447040" y="153670"/>
                    <a:pt x="414020" y="123190"/>
                  </a:cubicBezTo>
                  <a:cubicBezTo>
                    <a:pt x="381000" y="92710"/>
                    <a:pt x="345440" y="57150"/>
                    <a:pt x="304800" y="36830"/>
                  </a:cubicBezTo>
                  <a:cubicBezTo>
                    <a:pt x="287020" y="27940"/>
                    <a:pt x="270510" y="49530"/>
                    <a:pt x="283210" y="64770"/>
                  </a:cubicBezTo>
                  <a:cubicBezTo>
                    <a:pt x="314960" y="101600"/>
                    <a:pt x="360680" y="129540"/>
                    <a:pt x="398780" y="161290"/>
                  </a:cubicBezTo>
                  <a:lnTo>
                    <a:pt x="474980" y="222250"/>
                  </a:lnTo>
                  <a:cubicBezTo>
                    <a:pt x="397510" y="218440"/>
                    <a:pt x="322580" y="218440"/>
                    <a:pt x="246380" y="217170"/>
                  </a:cubicBezTo>
                  <a:cubicBezTo>
                    <a:pt x="243840" y="217170"/>
                    <a:pt x="241300" y="217170"/>
                    <a:pt x="238760" y="218440"/>
                  </a:cubicBezTo>
                  <a:cubicBezTo>
                    <a:pt x="205740" y="191770"/>
                    <a:pt x="171450" y="166370"/>
                    <a:pt x="137160" y="142240"/>
                  </a:cubicBezTo>
                  <a:cubicBezTo>
                    <a:pt x="102870" y="116840"/>
                    <a:pt x="66040" y="81280"/>
                    <a:pt x="25400" y="67310"/>
                  </a:cubicBezTo>
                  <a:cubicBezTo>
                    <a:pt x="7620" y="60960"/>
                    <a:pt x="0" y="83820"/>
                    <a:pt x="8890" y="95250"/>
                  </a:cubicBezTo>
                  <a:cubicBezTo>
                    <a:pt x="34290" y="127000"/>
                    <a:pt x="76200" y="148590"/>
                    <a:pt x="110490" y="172720"/>
                  </a:cubicBezTo>
                  <a:cubicBezTo>
                    <a:pt x="144780" y="196850"/>
                    <a:pt x="179070" y="219710"/>
                    <a:pt x="213360" y="242570"/>
                  </a:cubicBezTo>
                  <a:cubicBezTo>
                    <a:pt x="147320" y="281940"/>
                    <a:pt x="76200" y="321310"/>
                    <a:pt x="21590" y="372110"/>
                  </a:cubicBezTo>
                  <a:cubicBezTo>
                    <a:pt x="5080" y="387350"/>
                    <a:pt x="26670" y="408940"/>
                    <a:pt x="43180" y="401320"/>
                  </a:cubicBezTo>
                  <a:cubicBezTo>
                    <a:pt x="115570" y="367030"/>
                    <a:pt x="184150" y="309880"/>
                    <a:pt x="247650" y="261620"/>
                  </a:cubicBezTo>
                  <a:cubicBezTo>
                    <a:pt x="321310" y="262890"/>
                    <a:pt x="394970" y="264160"/>
                    <a:pt x="469900" y="265430"/>
                  </a:cubicBezTo>
                  <a:cubicBezTo>
                    <a:pt x="440690" y="285750"/>
                    <a:pt x="411480" y="307340"/>
                    <a:pt x="382270" y="328930"/>
                  </a:cubicBezTo>
                  <a:cubicBezTo>
                    <a:pt x="347980" y="354330"/>
                    <a:pt x="306070" y="378460"/>
                    <a:pt x="279400" y="411480"/>
                  </a:cubicBezTo>
                  <a:cubicBezTo>
                    <a:pt x="267970" y="426720"/>
                    <a:pt x="281940" y="444500"/>
                    <a:pt x="299720" y="436880"/>
                  </a:cubicBezTo>
                  <a:cubicBezTo>
                    <a:pt x="337820" y="419100"/>
                    <a:pt x="372110" y="384810"/>
                    <a:pt x="405130" y="359410"/>
                  </a:cubicBezTo>
                  <a:cubicBezTo>
                    <a:pt x="441960" y="328930"/>
                    <a:pt x="480060" y="299720"/>
                    <a:pt x="515620" y="267970"/>
                  </a:cubicBezTo>
                  <a:cubicBezTo>
                    <a:pt x="515620" y="267970"/>
                    <a:pt x="515620" y="266700"/>
                    <a:pt x="516890" y="266700"/>
                  </a:cubicBezTo>
                  <a:lnTo>
                    <a:pt x="750570" y="270510"/>
                  </a:lnTo>
                  <a:cubicBezTo>
                    <a:pt x="727710" y="292100"/>
                    <a:pt x="706120" y="313690"/>
                    <a:pt x="683260" y="335280"/>
                  </a:cubicBezTo>
                  <a:cubicBezTo>
                    <a:pt x="654050" y="363220"/>
                    <a:pt x="610870" y="393700"/>
                    <a:pt x="594360" y="430530"/>
                  </a:cubicBezTo>
                  <a:cubicBezTo>
                    <a:pt x="588010" y="445770"/>
                    <a:pt x="600710" y="458470"/>
                    <a:pt x="615950" y="452120"/>
                  </a:cubicBezTo>
                  <a:cubicBezTo>
                    <a:pt x="652780" y="435610"/>
                    <a:pt x="683260" y="392430"/>
                    <a:pt x="712470" y="364490"/>
                  </a:cubicBezTo>
                  <a:cubicBezTo>
                    <a:pt x="742950" y="334010"/>
                    <a:pt x="772160" y="303530"/>
                    <a:pt x="801370" y="273050"/>
                  </a:cubicBezTo>
                  <a:cubicBezTo>
                    <a:pt x="1280160" y="280670"/>
                    <a:pt x="1758950" y="289560"/>
                    <a:pt x="2240411" y="295910"/>
                  </a:cubicBezTo>
                  <a:lnTo>
                    <a:pt x="2256177" y="295910"/>
                  </a:lnTo>
                  <a:cubicBezTo>
                    <a:pt x="3186353" y="294640"/>
                    <a:pt x="4088939" y="298450"/>
                    <a:pt x="4995467" y="300990"/>
                  </a:cubicBezTo>
                  <a:cubicBezTo>
                    <a:pt x="4999408" y="300990"/>
                    <a:pt x="5007291" y="302260"/>
                    <a:pt x="5015174" y="302260"/>
                  </a:cubicBezTo>
                  <a:lnTo>
                    <a:pt x="5322605" y="302260"/>
                  </a:lnTo>
                  <a:cubicBezTo>
                    <a:pt x="5330488" y="302260"/>
                    <a:pt x="5334429" y="302260"/>
                    <a:pt x="5342312" y="300990"/>
                  </a:cubicBezTo>
                  <a:cubicBezTo>
                    <a:pt x="6252781" y="298450"/>
                    <a:pt x="7163250" y="294640"/>
                    <a:pt x="8094696" y="288290"/>
                  </a:cubicBezTo>
                  <a:cubicBezTo>
                    <a:pt x="8572216" y="281940"/>
                    <a:pt x="9052276" y="273050"/>
                    <a:pt x="9529796" y="265430"/>
                  </a:cubicBezTo>
                  <a:cubicBezTo>
                    <a:pt x="9559006" y="297180"/>
                    <a:pt x="9589486" y="326390"/>
                    <a:pt x="9618696" y="356870"/>
                  </a:cubicBezTo>
                  <a:cubicBezTo>
                    <a:pt x="9647906" y="386080"/>
                    <a:pt x="9677116" y="427990"/>
                    <a:pt x="9715216" y="444500"/>
                  </a:cubicBezTo>
                  <a:cubicBezTo>
                    <a:pt x="9729186" y="450850"/>
                    <a:pt x="9743156" y="438150"/>
                    <a:pt x="9736806" y="422910"/>
                  </a:cubicBezTo>
                  <a:cubicBezTo>
                    <a:pt x="9719026" y="386080"/>
                    <a:pt x="9677116" y="355600"/>
                    <a:pt x="9647906" y="327660"/>
                  </a:cubicBezTo>
                  <a:cubicBezTo>
                    <a:pt x="9626316" y="306070"/>
                    <a:pt x="9603456" y="284480"/>
                    <a:pt x="9580596" y="262890"/>
                  </a:cubicBezTo>
                  <a:lnTo>
                    <a:pt x="9814276" y="259080"/>
                  </a:lnTo>
                  <a:cubicBezTo>
                    <a:pt x="9814276" y="259080"/>
                    <a:pt x="9814276" y="260350"/>
                    <a:pt x="9815546" y="260350"/>
                  </a:cubicBezTo>
                  <a:cubicBezTo>
                    <a:pt x="9851106" y="292100"/>
                    <a:pt x="9887936" y="321310"/>
                    <a:pt x="9926036" y="351790"/>
                  </a:cubicBezTo>
                  <a:cubicBezTo>
                    <a:pt x="9959056" y="378460"/>
                    <a:pt x="9993346" y="412750"/>
                    <a:pt x="10031446" y="429260"/>
                  </a:cubicBezTo>
                  <a:cubicBezTo>
                    <a:pt x="10049226" y="436880"/>
                    <a:pt x="10063196" y="417830"/>
                    <a:pt x="10051766" y="403860"/>
                  </a:cubicBezTo>
                  <a:cubicBezTo>
                    <a:pt x="10025096" y="370840"/>
                    <a:pt x="9983186" y="346710"/>
                    <a:pt x="9948896" y="321310"/>
                  </a:cubicBezTo>
                  <a:cubicBezTo>
                    <a:pt x="9919686" y="299720"/>
                    <a:pt x="9890476" y="279400"/>
                    <a:pt x="9861266" y="257810"/>
                  </a:cubicBezTo>
                  <a:cubicBezTo>
                    <a:pt x="9934926" y="256540"/>
                    <a:pt x="10008586" y="255270"/>
                    <a:pt x="10083516" y="254000"/>
                  </a:cubicBezTo>
                  <a:cubicBezTo>
                    <a:pt x="10148286" y="302260"/>
                    <a:pt x="10216866" y="359410"/>
                    <a:pt x="10287986" y="393700"/>
                  </a:cubicBezTo>
                  <a:cubicBezTo>
                    <a:pt x="10305766" y="402590"/>
                    <a:pt x="10326086" y="379730"/>
                    <a:pt x="10309576" y="364490"/>
                  </a:cubicBezTo>
                  <a:cubicBezTo>
                    <a:pt x="10254966" y="313690"/>
                    <a:pt x="10183846" y="274320"/>
                    <a:pt x="10117806" y="234950"/>
                  </a:cubicBezTo>
                  <a:cubicBezTo>
                    <a:pt x="10152096" y="212090"/>
                    <a:pt x="10186386" y="189230"/>
                    <a:pt x="10220676" y="165100"/>
                  </a:cubicBezTo>
                  <a:cubicBezTo>
                    <a:pt x="10253696" y="148590"/>
                    <a:pt x="10295606" y="127000"/>
                    <a:pt x="10321006" y="93980"/>
                  </a:cubicBezTo>
                  <a:close/>
                </a:path>
              </a:pathLst>
            </a:custGeom>
            <a:solidFill>
              <a:srgbClr val="BF9D11"/>
            </a:solidFill>
          </p:spPr>
        </p:sp>
      </p:grpSp>
      <p:sp>
        <p:nvSpPr>
          <p:cNvPr id="8" name="TextBox 8"/>
          <p:cNvSpPr txBox="1"/>
          <p:nvPr/>
        </p:nvSpPr>
        <p:spPr>
          <a:xfrm>
            <a:off x="415747" y="2978768"/>
            <a:ext cx="8728253" cy="1899285"/>
          </a:xfrm>
          <a:prstGeom prst="rect">
            <a:avLst/>
          </a:prstGeom>
        </p:spPr>
        <p:txBody>
          <a:bodyPr lIns="0" tIns="0" rIns="0" bIns="0" rtlCol="0" anchor="t">
            <a:spAutoFit/>
          </a:bodyPr>
          <a:lstStyle/>
          <a:p>
            <a:pPr algn="just">
              <a:lnSpc>
                <a:spcPts val="5040"/>
              </a:lnSpc>
              <a:spcBef>
                <a:spcPct val="0"/>
              </a:spcBef>
            </a:pPr>
            <a:r>
              <a:rPr lang="en-US" sz="3600">
                <a:solidFill>
                  <a:srgbClr val="000000"/>
                </a:solidFill>
                <a:latin typeface="Aileron Regular Bold"/>
              </a:rPr>
              <a:t>INSTITUTE FOR PEOPLE MANAGEMENT POSTGRADUATE PRIZE FOR HUMAN RESOURCE MANAGEMENT</a:t>
            </a:r>
          </a:p>
        </p:txBody>
      </p:sp>
      <p:sp>
        <p:nvSpPr>
          <p:cNvPr id="9" name="TextBox 9"/>
          <p:cNvSpPr txBox="1"/>
          <p:nvPr/>
        </p:nvSpPr>
        <p:spPr>
          <a:xfrm>
            <a:off x="415747" y="5725271"/>
            <a:ext cx="8728253" cy="721995"/>
          </a:xfrm>
          <a:prstGeom prst="rect">
            <a:avLst/>
          </a:prstGeom>
        </p:spPr>
        <p:txBody>
          <a:bodyPr lIns="0" tIns="0" rIns="0" bIns="0" rtlCol="0" anchor="t">
            <a:spAutoFit/>
          </a:bodyPr>
          <a:lstStyle/>
          <a:p>
            <a:pPr algn="just">
              <a:lnSpc>
                <a:spcPts val="5880"/>
              </a:lnSpc>
              <a:spcBef>
                <a:spcPct val="0"/>
              </a:spcBef>
            </a:pPr>
            <a:r>
              <a:rPr lang="en-US" sz="4200" dirty="0">
                <a:solidFill>
                  <a:srgbClr val="000000"/>
                </a:solidFill>
                <a:latin typeface="Aileron Regular Bold"/>
              </a:rPr>
              <a:t>Taylor Montgomery</a:t>
            </a:r>
          </a:p>
        </p:txBody>
      </p:sp>
      <p:sp>
        <p:nvSpPr>
          <p:cNvPr id="10" name="TextBox 10"/>
          <p:cNvSpPr txBox="1"/>
          <p:nvPr/>
        </p:nvSpPr>
        <p:spPr>
          <a:xfrm>
            <a:off x="415747" y="6656055"/>
            <a:ext cx="8728253" cy="976630"/>
          </a:xfrm>
          <a:prstGeom prst="rect">
            <a:avLst/>
          </a:prstGeom>
        </p:spPr>
        <p:txBody>
          <a:bodyPr lIns="0" tIns="0" rIns="0" bIns="0" rtlCol="0" anchor="t">
            <a:spAutoFit/>
          </a:bodyPr>
          <a:lstStyle/>
          <a:p>
            <a:pPr algn="just">
              <a:lnSpc>
                <a:spcPts val="3919"/>
              </a:lnSpc>
              <a:spcBef>
                <a:spcPct val="0"/>
              </a:spcBef>
            </a:pPr>
            <a:r>
              <a:rPr lang="en-US" sz="2800" dirty="0">
                <a:solidFill>
                  <a:srgbClr val="000000"/>
                </a:solidFill>
                <a:latin typeface="Aileron Regular Bold"/>
              </a:rPr>
              <a:t>Best achievement for the degree BCom </a:t>
            </a:r>
            <a:r>
              <a:rPr lang="en-US" sz="2800" dirty="0" err="1">
                <a:solidFill>
                  <a:srgbClr val="000000"/>
                </a:solidFill>
                <a:latin typeface="Aileron Regular Bold"/>
              </a:rPr>
              <a:t>Honours</a:t>
            </a:r>
            <a:r>
              <a:rPr lang="en-US" sz="2800" dirty="0">
                <a:solidFill>
                  <a:srgbClr val="000000"/>
                </a:solidFill>
                <a:latin typeface="Aileron Regular Bold"/>
              </a:rPr>
              <a:t> in Human Resource Management</a:t>
            </a:r>
          </a:p>
        </p:txBody>
      </p:sp>
      <p:sp>
        <p:nvSpPr>
          <p:cNvPr id="11" name="TextBox 11"/>
          <p:cNvSpPr txBox="1"/>
          <p:nvPr/>
        </p:nvSpPr>
        <p:spPr>
          <a:xfrm>
            <a:off x="415747" y="7895590"/>
            <a:ext cx="8728253" cy="4813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Bold"/>
              </a:rPr>
              <a:t>Motto:</a:t>
            </a:r>
          </a:p>
        </p:txBody>
      </p:sp>
      <p:sp>
        <p:nvSpPr>
          <p:cNvPr id="12" name="TextBox 12"/>
          <p:cNvSpPr txBox="1"/>
          <p:nvPr/>
        </p:nvSpPr>
        <p:spPr>
          <a:xfrm>
            <a:off x="415747" y="8446967"/>
            <a:ext cx="8728253" cy="14719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Italics"/>
              </a:rPr>
              <a:t>"So wear your strongest posture now and see your hardest times as more than just the times you fell, but a range of mountains you learned to climb."</a:t>
            </a:r>
          </a:p>
        </p:txBody>
      </p:sp>
      <p:pic>
        <p:nvPicPr>
          <p:cNvPr id="13" name="Picture 13"/>
          <p:cNvPicPr>
            <a:picLocks noChangeAspect="1"/>
          </p:cNvPicPr>
          <p:nvPr/>
        </p:nvPicPr>
        <p:blipFill>
          <a:blip r:embed="rId3"/>
          <a:srcRect l="36535" t="35285" b="33353"/>
          <a:stretch>
            <a:fillRect/>
          </a:stretch>
        </p:blipFill>
        <p:spPr>
          <a:xfrm>
            <a:off x="0" y="0"/>
            <a:ext cx="9631646" cy="27188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E6DAF"/>
        </a:solidFill>
        <a:effectLst/>
      </p:bgPr>
    </p:bg>
    <p:spTree>
      <p:nvGrpSpPr>
        <p:cNvPr id="1" name=""/>
        <p:cNvGrpSpPr/>
        <p:nvPr/>
      </p:nvGrpSpPr>
      <p:grpSpPr>
        <a:xfrm>
          <a:off x="0" y="0"/>
          <a:ext cx="0" cy="0"/>
          <a:chOff x="0" y="0"/>
          <a:chExt cx="0" cy="0"/>
        </a:xfrm>
      </p:grpSpPr>
      <p:grpSp>
        <p:nvGrpSpPr>
          <p:cNvPr id="2" name="Group 2"/>
          <p:cNvGrpSpPr/>
          <p:nvPr/>
        </p:nvGrpSpPr>
        <p:grpSpPr>
          <a:xfrm>
            <a:off x="10143935" y="468547"/>
            <a:ext cx="7698877" cy="9349906"/>
            <a:chOff x="0" y="0"/>
            <a:chExt cx="10265169" cy="12466541"/>
          </a:xfrm>
        </p:grpSpPr>
        <p:pic>
          <p:nvPicPr>
            <p:cNvPr id="3" name="Picture 3"/>
            <p:cNvPicPr>
              <a:picLocks noChangeAspect="1"/>
            </p:cNvPicPr>
            <p:nvPr/>
          </p:nvPicPr>
          <p:blipFill>
            <a:blip r:embed="rId2"/>
            <a:srcRect t="6076" b="12960"/>
            <a:stretch>
              <a:fillRect/>
            </a:stretch>
          </p:blipFill>
          <p:spPr>
            <a:xfrm>
              <a:off x="0" y="0"/>
              <a:ext cx="10265169" cy="12466541"/>
            </a:xfrm>
            <a:prstGeom prst="rect">
              <a:avLst/>
            </a:prstGeom>
          </p:spPr>
        </p:pic>
      </p:grpSp>
      <p:grpSp>
        <p:nvGrpSpPr>
          <p:cNvPr id="4" name="Group 4"/>
          <p:cNvGrpSpPr/>
          <p:nvPr/>
        </p:nvGrpSpPr>
        <p:grpSpPr>
          <a:xfrm>
            <a:off x="0" y="0"/>
            <a:ext cx="9632746" cy="10287000"/>
            <a:chOff x="0" y="0"/>
            <a:chExt cx="3258484" cy="3479800"/>
          </a:xfrm>
        </p:grpSpPr>
        <p:sp>
          <p:nvSpPr>
            <p:cNvPr id="5" name="Freeform 5"/>
            <p:cNvSpPr/>
            <p:nvPr/>
          </p:nvSpPr>
          <p:spPr>
            <a:xfrm>
              <a:off x="0" y="0"/>
              <a:ext cx="3258484" cy="3479800"/>
            </a:xfrm>
            <a:custGeom>
              <a:avLst/>
              <a:gdLst/>
              <a:ahLst/>
              <a:cxnLst/>
              <a:rect l="l" t="t" r="r" b="b"/>
              <a:pathLst>
                <a:path w="3258484" h="3479800">
                  <a:moveTo>
                    <a:pt x="0" y="0"/>
                  </a:moveTo>
                  <a:lnTo>
                    <a:pt x="3258484" y="0"/>
                  </a:lnTo>
                  <a:lnTo>
                    <a:pt x="3258484" y="3479800"/>
                  </a:lnTo>
                  <a:lnTo>
                    <a:pt x="0" y="3479800"/>
                  </a:lnTo>
                  <a:close/>
                </a:path>
              </a:pathLst>
            </a:custGeom>
            <a:solidFill>
              <a:srgbClr val="FFFFFF"/>
            </a:solidFill>
          </p:spPr>
        </p:sp>
      </p:grpSp>
      <p:grpSp>
        <p:nvGrpSpPr>
          <p:cNvPr id="6" name="Group 6"/>
          <p:cNvGrpSpPr/>
          <p:nvPr/>
        </p:nvGrpSpPr>
        <p:grpSpPr>
          <a:xfrm>
            <a:off x="428397" y="4957136"/>
            <a:ext cx="8775952" cy="372728"/>
            <a:chOff x="0" y="0"/>
            <a:chExt cx="10376132" cy="440690"/>
          </a:xfrm>
        </p:grpSpPr>
        <p:sp>
          <p:nvSpPr>
            <p:cNvPr id="7" name="Freeform 7"/>
            <p:cNvSpPr/>
            <p:nvPr/>
          </p:nvSpPr>
          <p:spPr>
            <a:xfrm>
              <a:off x="-5080" y="-8890"/>
              <a:ext cx="10386292" cy="458470"/>
            </a:xfrm>
            <a:custGeom>
              <a:avLst/>
              <a:gdLst/>
              <a:ahLst/>
              <a:cxnLst/>
              <a:rect l="l" t="t" r="r" b="b"/>
              <a:pathLst>
                <a:path w="10386292" h="458470">
                  <a:moveTo>
                    <a:pt x="10377402" y="93980"/>
                  </a:moveTo>
                  <a:cubicBezTo>
                    <a:pt x="10386292" y="82550"/>
                    <a:pt x="10378672" y="60960"/>
                    <a:pt x="10360892" y="66040"/>
                  </a:cubicBezTo>
                  <a:cubicBezTo>
                    <a:pt x="10320252" y="80010"/>
                    <a:pt x="10283422" y="114300"/>
                    <a:pt x="10249132" y="140970"/>
                  </a:cubicBezTo>
                  <a:cubicBezTo>
                    <a:pt x="10214842" y="166370"/>
                    <a:pt x="10180552" y="191770"/>
                    <a:pt x="10147532" y="217170"/>
                  </a:cubicBezTo>
                  <a:cubicBezTo>
                    <a:pt x="10144992" y="215900"/>
                    <a:pt x="10142452" y="215900"/>
                    <a:pt x="10139913" y="215900"/>
                  </a:cubicBezTo>
                  <a:cubicBezTo>
                    <a:pt x="10064982" y="217170"/>
                    <a:pt x="9988782" y="217170"/>
                    <a:pt x="9913852" y="218440"/>
                  </a:cubicBezTo>
                  <a:lnTo>
                    <a:pt x="9990052" y="157480"/>
                  </a:lnTo>
                  <a:cubicBezTo>
                    <a:pt x="10028152" y="127000"/>
                    <a:pt x="10072602" y="97790"/>
                    <a:pt x="10105622" y="60960"/>
                  </a:cubicBezTo>
                  <a:cubicBezTo>
                    <a:pt x="10118322" y="45720"/>
                    <a:pt x="10101813" y="24130"/>
                    <a:pt x="10084032" y="33020"/>
                  </a:cubicBezTo>
                  <a:cubicBezTo>
                    <a:pt x="10043392" y="53340"/>
                    <a:pt x="10007832" y="88900"/>
                    <a:pt x="9974813" y="119380"/>
                  </a:cubicBezTo>
                  <a:cubicBezTo>
                    <a:pt x="9941792" y="149860"/>
                    <a:pt x="9910042" y="182880"/>
                    <a:pt x="9882102" y="217170"/>
                  </a:cubicBezTo>
                  <a:cubicBezTo>
                    <a:pt x="9798282" y="218440"/>
                    <a:pt x="9713192" y="219710"/>
                    <a:pt x="9629372" y="219710"/>
                  </a:cubicBezTo>
                  <a:cubicBezTo>
                    <a:pt x="9648422" y="190500"/>
                    <a:pt x="9668742" y="161290"/>
                    <a:pt x="9690332" y="132080"/>
                  </a:cubicBezTo>
                  <a:cubicBezTo>
                    <a:pt x="9715732" y="97790"/>
                    <a:pt x="9751292" y="64770"/>
                    <a:pt x="9766532" y="25400"/>
                  </a:cubicBezTo>
                  <a:cubicBezTo>
                    <a:pt x="9771613" y="12700"/>
                    <a:pt x="9753832" y="0"/>
                    <a:pt x="9743672" y="7620"/>
                  </a:cubicBezTo>
                  <a:cubicBezTo>
                    <a:pt x="9708113" y="29210"/>
                    <a:pt x="9685252" y="73660"/>
                    <a:pt x="9662392" y="106680"/>
                  </a:cubicBezTo>
                  <a:cubicBezTo>
                    <a:pt x="9638263" y="143510"/>
                    <a:pt x="9615402" y="180340"/>
                    <a:pt x="9596352" y="219710"/>
                  </a:cubicBezTo>
                  <a:cubicBezTo>
                    <a:pt x="9112482" y="224790"/>
                    <a:pt x="8628613" y="231140"/>
                    <a:pt x="8133905" y="238760"/>
                  </a:cubicBezTo>
                  <a:cubicBezTo>
                    <a:pt x="7139061" y="246380"/>
                    <a:pt x="6164114" y="252730"/>
                    <a:pt x="5197126" y="260350"/>
                  </a:cubicBezTo>
                  <a:lnTo>
                    <a:pt x="5193146" y="260350"/>
                  </a:lnTo>
                  <a:cubicBezTo>
                    <a:pt x="4218199" y="252730"/>
                    <a:pt x="3251211" y="246380"/>
                    <a:pt x="2256367" y="246380"/>
                  </a:cubicBezTo>
                  <a:cubicBezTo>
                    <a:pt x="1760220" y="233680"/>
                    <a:pt x="1276350" y="228600"/>
                    <a:pt x="792480" y="223520"/>
                  </a:cubicBezTo>
                  <a:cubicBezTo>
                    <a:pt x="772160" y="184150"/>
                    <a:pt x="750570" y="146050"/>
                    <a:pt x="726440" y="110490"/>
                  </a:cubicBezTo>
                  <a:cubicBezTo>
                    <a:pt x="703580" y="77470"/>
                    <a:pt x="679450" y="33020"/>
                    <a:pt x="645160" y="11430"/>
                  </a:cubicBezTo>
                  <a:cubicBezTo>
                    <a:pt x="633730" y="5080"/>
                    <a:pt x="617220" y="16510"/>
                    <a:pt x="622300" y="29210"/>
                  </a:cubicBezTo>
                  <a:cubicBezTo>
                    <a:pt x="637540" y="69850"/>
                    <a:pt x="673100" y="101600"/>
                    <a:pt x="698500" y="135890"/>
                  </a:cubicBezTo>
                  <a:cubicBezTo>
                    <a:pt x="720090" y="163830"/>
                    <a:pt x="739140" y="193040"/>
                    <a:pt x="759460" y="223520"/>
                  </a:cubicBezTo>
                  <a:cubicBezTo>
                    <a:pt x="675640" y="222250"/>
                    <a:pt x="590550" y="220980"/>
                    <a:pt x="506730" y="220980"/>
                  </a:cubicBezTo>
                  <a:cubicBezTo>
                    <a:pt x="478790" y="185420"/>
                    <a:pt x="447040" y="153670"/>
                    <a:pt x="414020" y="123190"/>
                  </a:cubicBezTo>
                  <a:cubicBezTo>
                    <a:pt x="381000" y="92710"/>
                    <a:pt x="345440" y="57150"/>
                    <a:pt x="304800" y="36830"/>
                  </a:cubicBezTo>
                  <a:cubicBezTo>
                    <a:pt x="287020" y="27940"/>
                    <a:pt x="270510" y="49530"/>
                    <a:pt x="283210" y="64770"/>
                  </a:cubicBezTo>
                  <a:cubicBezTo>
                    <a:pt x="314960" y="101600"/>
                    <a:pt x="360680" y="129540"/>
                    <a:pt x="398780" y="161290"/>
                  </a:cubicBezTo>
                  <a:lnTo>
                    <a:pt x="474980" y="222250"/>
                  </a:lnTo>
                  <a:cubicBezTo>
                    <a:pt x="397510" y="218440"/>
                    <a:pt x="322580" y="218440"/>
                    <a:pt x="246380" y="217170"/>
                  </a:cubicBezTo>
                  <a:cubicBezTo>
                    <a:pt x="243840" y="217170"/>
                    <a:pt x="241300" y="217170"/>
                    <a:pt x="238760" y="218440"/>
                  </a:cubicBezTo>
                  <a:cubicBezTo>
                    <a:pt x="205740" y="191770"/>
                    <a:pt x="171450" y="166370"/>
                    <a:pt x="137160" y="142240"/>
                  </a:cubicBezTo>
                  <a:cubicBezTo>
                    <a:pt x="102870" y="116840"/>
                    <a:pt x="66040" y="81280"/>
                    <a:pt x="25400" y="67310"/>
                  </a:cubicBezTo>
                  <a:cubicBezTo>
                    <a:pt x="7620" y="60960"/>
                    <a:pt x="0" y="83820"/>
                    <a:pt x="8890" y="95250"/>
                  </a:cubicBezTo>
                  <a:cubicBezTo>
                    <a:pt x="34290" y="127000"/>
                    <a:pt x="76200" y="148590"/>
                    <a:pt x="110490" y="172720"/>
                  </a:cubicBezTo>
                  <a:cubicBezTo>
                    <a:pt x="144780" y="196850"/>
                    <a:pt x="179070" y="219710"/>
                    <a:pt x="213360" y="242570"/>
                  </a:cubicBezTo>
                  <a:cubicBezTo>
                    <a:pt x="147320" y="281940"/>
                    <a:pt x="76200" y="321310"/>
                    <a:pt x="21590" y="372110"/>
                  </a:cubicBezTo>
                  <a:cubicBezTo>
                    <a:pt x="5080" y="387350"/>
                    <a:pt x="26670" y="408940"/>
                    <a:pt x="43180" y="401320"/>
                  </a:cubicBezTo>
                  <a:cubicBezTo>
                    <a:pt x="115570" y="367030"/>
                    <a:pt x="184150" y="309880"/>
                    <a:pt x="247650" y="261620"/>
                  </a:cubicBezTo>
                  <a:cubicBezTo>
                    <a:pt x="321310" y="262890"/>
                    <a:pt x="394970" y="264160"/>
                    <a:pt x="469900" y="265430"/>
                  </a:cubicBezTo>
                  <a:cubicBezTo>
                    <a:pt x="440690" y="285750"/>
                    <a:pt x="411480" y="307340"/>
                    <a:pt x="382270" y="328930"/>
                  </a:cubicBezTo>
                  <a:cubicBezTo>
                    <a:pt x="347980" y="354330"/>
                    <a:pt x="306070" y="378460"/>
                    <a:pt x="279400" y="411480"/>
                  </a:cubicBezTo>
                  <a:cubicBezTo>
                    <a:pt x="267970" y="426720"/>
                    <a:pt x="281940" y="444500"/>
                    <a:pt x="299720" y="436880"/>
                  </a:cubicBezTo>
                  <a:cubicBezTo>
                    <a:pt x="337820" y="419100"/>
                    <a:pt x="372110" y="384810"/>
                    <a:pt x="405130" y="359410"/>
                  </a:cubicBezTo>
                  <a:cubicBezTo>
                    <a:pt x="441960" y="328930"/>
                    <a:pt x="480060" y="299720"/>
                    <a:pt x="515620" y="267970"/>
                  </a:cubicBezTo>
                  <a:cubicBezTo>
                    <a:pt x="515620" y="267970"/>
                    <a:pt x="515620" y="266700"/>
                    <a:pt x="516890" y="266700"/>
                  </a:cubicBezTo>
                  <a:lnTo>
                    <a:pt x="750570" y="270510"/>
                  </a:lnTo>
                  <a:cubicBezTo>
                    <a:pt x="727710" y="292100"/>
                    <a:pt x="706120" y="313690"/>
                    <a:pt x="683260" y="335280"/>
                  </a:cubicBezTo>
                  <a:cubicBezTo>
                    <a:pt x="654050" y="363220"/>
                    <a:pt x="610870" y="393700"/>
                    <a:pt x="594360" y="430530"/>
                  </a:cubicBezTo>
                  <a:cubicBezTo>
                    <a:pt x="588010" y="445770"/>
                    <a:pt x="600710" y="458470"/>
                    <a:pt x="615950" y="452120"/>
                  </a:cubicBezTo>
                  <a:cubicBezTo>
                    <a:pt x="652780" y="435610"/>
                    <a:pt x="683260" y="392430"/>
                    <a:pt x="712470" y="364490"/>
                  </a:cubicBezTo>
                  <a:cubicBezTo>
                    <a:pt x="742950" y="334010"/>
                    <a:pt x="772160" y="303530"/>
                    <a:pt x="801370" y="273050"/>
                  </a:cubicBezTo>
                  <a:cubicBezTo>
                    <a:pt x="1280160" y="280670"/>
                    <a:pt x="1758950" y="289560"/>
                    <a:pt x="2240449" y="295910"/>
                  </a:cubicBezTo>
                  <a:lnTo>
                    <a:pt x="2256367" y="295910"/>
                  </a:lnTo>
                  <a:cubicBezTo>
                    <a:pt x="3195499" y="294640"/>
                    <a:pt x="4106777" y="298450"/>
                    <a:pt x="5022033" y="300990"/>
                  </a:cubicBezTo>
                  <a:cubicBezTo>
                    <a:pt x="5026012" y="300990"/>
                    <a:pt x="5033971" y="302260"/>
                    <a:pt x="5041930" y="302260"/>
                  </a:cubicBezTo>
                  <a:lnTo>
                    <a:pt x="5352321" y="302260"/>
                  </a:lnTo>
                  <a:cubicBezTo>
                    <a:pt x="5360280" y="302260"/>
                    <a:pt x="5364259" y="302260"/>
                    <a:pt x="5372218" y="300990"/>
                  </a:cubicBezTo>
                  <a:cubicBezTo>
                    <a:pt x="6291454" y="298450"/>
                    <a:pt x="7210690" y="294640"/>
                    <a:pt x="8151092" y="288290"/>
                  </a:cubicBezTo>
                  <a:cubicBezTo>
                    <a:pt x="8628612" y="281940"/>
                    <a:pt x="9108672" y="273050"/>
                    <a:pt x="9586192" y="265430"/>
                  </a:cubicBezTo>
                  <a:cubicBezTo>
                    <a:pt x="9615402" y="297180"/>
                    <a:pt x="9645882" y="326390"/>
                    <a:pt x="9675092" y="356870"/>
                  </a:cubicBezTo>
                  <a:cubicBezTo>
                    <a:pt x="9704302" y="386080"/>
                    <a:pt x="9733512" y="427990"/>
                    <a:pt x="9771612" y="444500"/>
                  </a:cubicBezTo>
                  <a:cubicBezTo>
                    <a:pt x="9785582" y="450850"/>
                    <a:pt x="9799552" y="438150"/>
                    <a:pt x="9793202" y="422910"/>
                  </a:cubicBezTo>
                  <a:cubicBezTo>
                    <a:pt x="9775422" y="386080"/>
                    <a:pt x="9733512" y="355600"/>
                    <a:pt x="9704302" y="327660"/>
                  </a:cubicBezTo>
                  <a:cubicBezTo>
                    <a:pt x="9682712" y="306070"/>
                    <a:pt x="9659852" y="284480"/>
                    <a:pt x="9636992" y="262890"/>
                  </a:cubicBezTo>
                  <a:lnTo>
                    <a:pt x="9870672" y="259080"/>
                  </a:lnTo>
                  <a:cubicBezTo>
                    <a:pt x="9870672" y="259080"/>
                    <a:pt x="9870672" y="260350"/>
                    <a:pt x="9871942" y="260350"/>
                  </a:cubicBezTo>
                  <a:cubicBezTo>
                    <a:pt x="9907502" y="292100"/>
                    <a:pt x="9944332" y="321310"/>
                    <a:pt x="9982432" y="351790"/>
                  </a:cubicBezTo>
                  <a:cubicBezTo>
                    <a:pt x="10015452" y="378460"/>
                    <a:pt x="10049742" y="412750"/>
                    <a:pt x="10087842" y="429260"/>
                  </a:cubicBezTo>
                  <a:cubicBezTo>
                    <a:pt x="10105622" y="436880"/>
                    <a:pt x="10119592" y="417830"/>
                    <a:pt x="10108162" y="403860"/>
                  </a:cubicBezTo>
                  <a:cubicBezTo>
                    <a:pt x="10081492" y="370840"/>
                    <a:pt x="10039582" y="346710"/>
                    <a:pt x="10005292" y="321310"/>
                  </a:cubicBezTo>
                  <a:cubicBezTo>
                    <a:pt x="9976082" y="299720"/>
                    <a:pt x="9946872" y="279400"/>
                    <a:pt x="9917662" y="257810"/>
                  </a:cubicBezTo>
                  <a:cubicBezTo>
                    <a:pt x="9991322" y="256540"/>
                    <a:pt x="10064982" y="255270"/>
                    <a:pt x="10139912" y="254000"/>
                  </a:cubicBezTo>
                  <a:cubicBezTo>
                    <a:pt x="10204682" y="302260"/>
                    <a:pt x="10273262" y="359410"/>
                    <a:pt x="10344382" y="393700"/>
                  </a:cubicBezTo>
                  <a:cubicBezTo>
                    <a:pt x="10362162" y="402590"/>
                    <a:pt x="10382482" y="379730"/>
                    <a:pt x="10365972" y="364490"/>
                  </a:cubicBezTo>
                  <a:cubicBezTo>
                    <a:pt x="10311362" y="313690"/>
                    <a:pt x="10240242" y="274320"/>
                    <a:pt x="10174202" y="234950"/>
                  </a:cubicBezTo>
                  <a:cubicBezTo>
                    <a:pt x="10208492" y="212090"/>
                    <a:pt x="10242782" y="189230"/>
                    <a:pt x="10277072" y="165100"/>
                  </a:cubicBezTo>
                  <a:cubicBezTo>
                    <a:pt x="10310092" y="148590"/>
                    <a:pt x="10352002" y="127000"/>
                    <a:pt x="10377402" y="93980"/>
                  </a:cubicBezTo>
                  <a:close/>
                </a:path>
              </a:pathLst>
            </a:custGeom>
            <a:solidFill>
              <a:srgbClr val="BF9D11"/>
            </a:solidFill>
          </p:spPr>
        </p:sp>
      </p:grpSp>
      <p:sp>
        <p:nvSpPr>
          <p:cNvPr id="8" name="TextBox 8"/>
          <p:cNvSpPr txBox="1"/>
          <p:nvPr/>
        </p:nvSpPr>
        <p:spPr>
          <a:xfrm>
            <a:off x="368048" y="2930654"/>
            <a:ext cx="8775952" cy="1790065"/>
          </a:xfrm>
          <a:prstGeom prst="rect">
            <a:avLst/>
          </a:prstGeom>
        </p:spPr>
        <p:txBody>
          <a:bodyPr lIns="0" tIns="0" rIns="0" bIns="0" rtlCol="0" anchor="t">
            <a:spAutoFit/>
          </a:bodyPr>
          <a:lstStyle/>
          <a:p>
            <a:pPr algn="just">
              <a:lnSpc>
                <a:spcPts val="4759"/>
              </a:lnSpc>
              <a:spcBef>
                <a:spcPct val="0"/>
              </a:spcBef>
            </a:pPr>
            <a:r>
              <a:rPr lang="en-US" sz="3400">
                <a:solidFill>
                  <a:srgbClr val="000000"/>
                </a:solidFill>
                <a:latin typeface="Aileron Regular Bold"/>
              </a:rPr>
              <a:t>HUMAN CAPITAL BUSINESS SOLUTION POSTGRADUATE PRIZE FOR INDUSTRIAL PSYCHOLOGY:</a:t>
            </a:r>
          </a:p>
        </p:txBody>
      </p:sp>
      <p:sp>
        <p:nvSpPr>
          <p:cNvPr id="9" name="TextBox 9"/>
          <p:cNvSpPr txBox="1"/>
          <p:nvPr/>
        </p:nvSpPr>
        <p:spPr>
          <a:xfrm>
            <a:off x="368048" y="5545109"/>
            <a:ext cx="8775952" cy="705485"/>
          </a:xfrm>
          <a:prstGeom prst="rect">
            <a:avLst/>
          </a:prstGeom>
        </p:spPr>
        <p:txBody>
          <a:bodyPr lIns="0" tIns="0" rIns="0" bIns="0" rtlCol="0" anchor="t">
            <a:spAutoFit/>
          </a:bodyPr>
          <a:lstStyle/>
          <a:p>
            <a:pPr algn="just">
              <a:lnSpc>
                <a:spcPts val="5740"/>
              </a:lnSpc>
              <a:spcBef>
                <a:spcPct val="0"/>
              </a:spcBef>
            </a:pPr>
            <a:r>
              <a:rPr lang="en-US" sz="4100" dirty="0">
                <a:solidFill>
                  <a:srgbClr val="000000"/>
                </a:solidFill>
                <a:latin typeface="Aileron Regular Bold"/>
              </a:rPr>
              <a:t>Amalia </a:t>
            </a:r>
            <a:r>
              <a:rPr lang="en-US" sz="4100" dirty="0" err="1">
                <a:solidFill>
                  <a:srgbClr val="000000"/>
                </a:solidFill>
                <a:latin typeface="Aileron Regular Bold"/>
              </a:rPr>
              <a:t>Magnin</a:t>
            </a:r>
            <a:endParaRPr lang="en-US" sz="4100" dirty="0">
              <a:solidFill>
                <a:srgbClr val="000000"/>
              </a:solidFill>
              <a:latin typeface="Aileron Regular Bold"/>
            </a:endParaRPr>
          </a:p>
        </p:txBody>
      </p:sp>
      <p:sp>
        <p:nvSpPr>
          <p:cNvPr id="10" name="TextBox 10"/>
          <p:cNvSpPr txBox="1"/>
          <p:nvPr/>
        </p:nvSpPr>
        <p:spPr>
          <a:xfrm>
            <a:off x="368048" y="6434987"/>
            <a:ext cx="8775952" cy="931545"/>
          </a:xfrm>
          <a:prstGeom prst="rect">
            <a:avLst/>
          </a:prstGeom>
        </p:spPr>
        <p:txBody>
          <a:bodyPr lIns="0" tIns="0" rIns="0" bIns="0" rtlCol="0" anchor="t">
            <a:spAutoFit/>
          </a:bodyPr>
          <a:lstStyle/>
          <a:p>
            <a:pPr>
              <a:lnSpc>
                <a:spcPts val="3779"/>
              </a:lnSpc>
              <a:spcBef>
                <a:spcPct val="0"/>
              </a:spcBef>
            </a:pPr>
            <a:r>
              <a:rPr lang="en-US" sz="2700">
                <a:solidFill>
                  <a:srgbClr val="000000"/>
                </a:solidFill>
                <a:latin typeface="Aileron Regular Bold"/>
              </a:rPr>
              <a:t>Best achievement for the degree BCom Honours in Industrial Psychology</a:t>
            </a:r>
          </a:p>
        </p:txBody>
      </p:sp>
      <p:sp>
        <p:nvSpPr>
          <p:cNvPr id="11" name="TextBox 11"/>
          <p:cNvSpPr txBox="1"/>
          <p:nvPr/>
        </p:nvSpPr>
        <p:spPr>
          <a:xfrm>
            <a:off x="368048" y="7715049"/>
            <a:ext cx="8775952" cy="455295"/>
          </a:xfrm>
          <a:prstGeom prst="rect">
            <a:avLst/>
          </a:prstGeom>
        </p:spPr>
        <p:txBody>
          <a:bodyPr lIns="0" tIns="0" rIns="0" bIns="0" rtlCol="0" anchor="t">
            <a:spAutoFit/>
          </a:bodyPr>
          <a:lstStyle/>
          <a:p>
            <a:pPr algn="just">
              <a:lnSpc>
                <a:spcPts val="3779"/>
              </a:lnSpc>
              <a:spcBef>
                <a:spcPct val="0"/>
              </a:spcBef>
            </a:pPr>
            <a:r>
              <a:rPr lang="en-US" sz="2700">
                <a:solidFill>
                  <a:srgbClr val="000000"/>
                </a:solidFill>
                <a:latin typeface="Aileron Regular Bold"/>
              </a:rPr>
              <a:t>Motto:</a:t>
            </a:r>
          </a:p>
        </p:txBody>
      </p:sp>
      <p:sp>
        <p:nvSpPr>
          <p:cNvPr id="12" name="TextBox 12"/>
          <p:cNvSpPr txBox="1"/>
          <p:nvPr/>
        </p:nvSpPr>
        <p:spPr>
          <a:xfrm>
            <a:off x="368048" y="8255635"/>
            <a:ext cx="8775952" cy="1407795"/>
          </a:xfrm>
          <a:prstGeom prst="rect">
            <a:avLst/>
          </a:prstGeom>
        </p:spPr>
        <p:txBody>
          <a:bodyPr lIns="0" tIns="0" rIns="0" bIns="0" rtlCol="0" anchor="t">
            <a:spAutoFit/>
          </a:bodyPr>
          <a:lstStyle/>
          <a:p>
            <a:pPr algn="just">
              <a:lnSpc>
                <a:spcPts val="3779"/>
              </a:lnSpc>
              <a:spcBef>
                <a:spcPct val="0"/>
              </a:spcBef>
            </a:pPr>
            <a:r>
              <a:rPr lang="en-US" sz="2700">
                <a:solidFill>
                  <a:srgbClr val="000000"/>
                </a:solidFill>
                <a:latin typeface="Aileron Regular Italics"/>
              </a:rPr>
              <a:t>"A satisfied life is better than a successful life because our success is measured by others, but our satisfaction is measured by our mind, soul and heart." - Unknown</a:t>
            </a:r>
          </a:p>
        </p:txBody>
      </p:sp>
      <p:pic>
        <p:nvPicPr>
          <p:cNvPr id="13" name="Picture 13"/>
          <p:cNvPicPr>
            <a:picLocks noChangeAspect="1"/>
          </p:cNvPicPr>
          <p:nvPr/>
        </p:nvPicPr>
        <p:blipFill>
          <a:blip r:embed="rId3"/>
          <a:srcRect l="36535" t="35285" b="33353"/>
          <a:stretch>
            <a:fillRect/>
          </a:stretch>
        </p:blipFill>
        <p:spPr>
          <a:xfrm>
            <a:off x="1100" y="0"/>
            <a:ext cx="9631646" cy="271882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E6DAF"/>
        </a:solidFill>
        <a:effectLst/>
      </p:bgPr>
    </p:bg>
    <p:spTree>
      <p:nvGrpSpPr>
        <p:cNvPr id="1" name=""/>
        <p:cNvGrpSpPr/>
        <p:nvPr/>
      </p:nvGrpSpPr>
      <p:grpSpPr>
        <a:xfrm>
          <a:off x="0" y="0"/>
          <a:ext cx="0" cy="0"/>
          <a:chOff x="0" y="0"/>
          <a:chExt cx="0" cy="0"/>
        </a:xfrm>
      </p:grpSpPr>
      <p:grpSp>
        <p:nvGrpSpPr>
          <p:cNvPr id="2" name="Group 2"/>
          <p:cNvGrpSpPr/>
          <p:nvPr/>
        </p:nvGrpSpPr>
        <p:grpSpPr>
          <a:xfrm>
            <a:off x="10143935" y="468547"/>
            <a:ext cx="7698877" cy="9349906"/>
            <a:chOff x="0" y="0"/>
            <a:chExt cx="10265169" cy="12466541"/>
          </a:xfrm>
        </p:grpSpPr>
        <p:pic>
          <p:nvPicPr>
            <p:cNvPr id="3" name="Picture 3"/>
            <p:cNvPicPr>
              <a:picLocks noChangeAspect="1"/>
            </p:cNvPicPr>
            <p:nvPr/>
          </p:nvPicPr>
          <p:blipFill>
            <a:blip r:embed="rId3"/>
            <a:srcRect t="7892" b="11194"/>
            <a:stretch>
              <a:fillRect/>
            </a:stretch>
          </p:blipFill>
          <p:spPr>
            <a:xfrm>
              <a:off x="0" y="0"/>
              <a:ext cx="10265169" cy="12466541"/>
            </a:xfrm>
            <a:prstGeom prst="rect">
              <a:avLst/>
            </a:prstGeom>
          </p:spPr>
        </p:pic>
      </p:grpSp>
      <p:grpSp>
        <p:nvGrpSpPr>
          <p:cNvPr id="4" name="Group 4"/>
          <p:cNvGrpSpPr/>
          <p:nvPr/>
        </p:nvGrpSpPr>
        <p:grpSpPr>
          <a:xfrm>
            <a:off x="0" y="0"/>
            <a:ext cx="9632746" cy="10287000"/>
            <a:chOff x="0" y="0"/>
            <a:chExt cx="3258484" cy="3479800"/>
          </a:xfrm>
        </p:grpSpPr>
        <p:sp>
          <p:nvSpPr>
            <p:cNvPr id="5" name="Freeform 5"/>
            <p:cNvSpPr/>
            <p:nvPr/>
          </p:nvSpPr>
          <p:spPr>
            <a:xfrm>
              <a:off x="0" y="0"/>
              <a:ext cx="3258484" cy="3479800"/>
            </a:xfrm>
            <a:custGeom>
              <a:avLst/>
              <a:gdLst/>
              <a:ahLst/>
              <a:cxnLst/>
              <a:rect l="l" t="t" r="r" b="b"/>
              <a:pathLst>
                <a:path w="3258484" h="3479800">
                  <a:moveTo>
                    <a:pt x="0" y="0"/>
                  </a:moveTo>
                  <a:lnTo>
                    <a:pt x="3258484" y="0"/>
                  </a:lnTo>
                  <a:lnTo>
                    <a:pt x="3258484" y="3479800"/>
                  </a:lnTo>
                  <a:lnTo>
                    <a:pt x="0" y="3479800"/>
                  </a:lnTo>
                  <a:close/>
                </a:path>
              </a:pathLst>
            </a:custGeom>
            <a:solidFill>
              <a:srgbClr val="FFFFFF"/>
            </a:solidFill>
          </p:spPr>
        </p:sp>
      </p:grpSp>
      <p:grpSp>
        <p:nvGrpSpPr>
          <p:cNvPr id="6" name="Group 6"/>
          <p:cNvGrpSpPr/>
          <p:nvPr/>
        </p:nvGrpSpPr>
        <p:grpSpPr>
          <a:xfrm>
            <a:off x="368048" y="5554620"/>
            <a:ext cx="8775952" cy="372728"/>
            <a:chOff x="0" y="0"/>
            <a:chExt cx="10376132" cy="440690"/>
          </a:xfrm>
        </p:grpSpPr>
        <p:sp>
          <p:nvSpPr>
            <p:cNvPr id="7" name="Freeform 7"/>
            <p:cNvSpPr/>
            <p:nvPr/>
          </p:nvSpPr>
          <p:spPr>
            <a:xfrm>
              <a:off x="-5080" y="-8890"/>
              <a:ext cx="10386292" cy="458470"/>
            </a:xfrm>
            <a:custGeom>
              <a:avLst/>
              <a:gdLst/>
              <a:ahLst/>
              <a:cxnLst/>
              <a:rect l="l" t="t" r="r" b="b"/>
              <a:pathLst>
                <a:path w="10386292" h="458470">
                  <a:moveTo>
                    <a:pt x="10377402" y="93980"/>
                  </a:moveTo>
                  <a:cubicBezTo>
                    <a:pt x="10386292" y="82550"/>
                    <a:pt x="10378672" y="60960"/>
                    <a:pt x="10360892" y="66040"/>
                  </a:cubicBezTo>
                  <a:cubicBezTo>
                    <a:pt x="10320252" y="80010"/>
                    <a:pt x="10283422" y="114300"/>
                    <a:pt x="10249132" y="140970"/>
                  </a:cubicBezTo>
                  <a:cubicBezTo>
                    <a:pt x="10214842" y="166370"/>
                    <a:pt x="10180552" y="191770"/>
                    <a:pt x="10147532" y="217170"/>
                  </a:cubicBezTo>
                  <a:cubicBezTo>
                    <a:pt x="10144992" y="215900"/>
                    <a:pt x="10142452" y="215900"/>
                    <a:pt x="10139913" y="215900"/>
                  </a:cubicBezTo>
                  <a:cubicBezTo>
                    <a:pt x="10064982" y="217170"/>
                    <a:pt x="9988782" y="217170"/>
                    <a:pt x="9913852" y="218440"/>
                  </a:cubicBezTo>
                  <a:lnTo>
                    <a:pt x="9990052" y="157480"/>
                  </a:lnTo>
                  <a:cubicBezTo>
                    <a:pt x="10028152" y="127000"/>
                    <a:pt x="10072602" y="97790"/>
                    <a:pt x="10105622" y="60960"/>
                  </a:cubicBezTo>
                  <a:cubicBezTo>
                    <a:pt x="10118322" y="45720"/>
                    <a:pt x="10101813" y="24130"/>
                    <a:pt x="10084032" y="33020"/>
                  </a:cubicBezTo>
                  <a:cubicBezTo>
                    <a:pt x="10043392" y="53340"/>
                    <a:pt x="10007832" y="88900"/>
                    <a:pt x="9974813" y="119380"/>
                  </a:cubicBezTo>
                  <a:cubicBezTo>
                    <a:pt x="9941792" y="149860"/>
                    <a:pt x="9910042" y="182880"/>
                    <a:pt x="9882102" y="217170"/>
                  </a:cubicBezTo>
                  <a:cubicBezTo>
                    <a:pt x="9798282" y="218440"/>
                    <a:pt x="9713192" y="219710"/>
                    <a:pt x="9629372" y="219710"/>
                  </a:cubicBezTo>
                  <a:cubicBezTo>
                    <a:pt x="9648422" y="190500"/>
                    <a:pt x="9668742" y="161290"/>
                    <a:pt x="9690332" y="132080"/>
                  </a:cubicBezTo>
                  <a:cubicBezTo>
                    <a:pt x="9715732" y="97790"/>
                    <a:pt x="9751292" y="64770"/>
                    <a:pt x="9766532" y="25400"/>
                  </a:cubicBezTo>
                  <a:cubicBezTo>
                    <a:pt x="9771613" y="12700"/>
                    <a:pt x="9753832" y="0"/>
                    <a:pt x="9743672" y="7620"/>
                  </a:cubicBezTo>
                  <a:cubicBezTo>
                    <a:pt x="9708113" y="29210"/>
                    <a:pt x="9685252" y="73660"/>
                    <a:pt x="9662392" y="106680"/>
                  </a:cubicBezTo>
                  <a:cubicBezTo>
                    <a:pt x="9638263" y="143510"/>
                    <a:pt x="9615402" y="180340"/>
                    <a:pt x="9596352" y="219710"/>
                  </a:cubicBezTo>
                  <a:cubicBezTo>
                    <a:pt x="9112482" y="224790"/>
                    <a:pt x="8628613" y="231140"/>
                    <a:pt x="8133905" y="238760"/>
                  </a:cubicBezTo>
                  <a:cubicBezTo>
                    <a:pt x="7139061" y="246380"/>
                    <a:pt x="6164114" y="252730"/>
                    <a:pt x="5197126" y="260350"/>
                  </a:cubicBezTo>
                  <a:lnTo>
                    <a:pt x="5193146" y="260350"/>
                  </a:lnTo>
                  <a:cubicBezTo>
                    <a:pt x="4218199" y="252730"/>
                    <a:pt x="3251211" y="246380"/>
                    <a:pt x="2256367" y="246380"/>
                  </a:cubicBezTo>
                  <a:cubicBezTo>
                    <a:pt x="1760220" y="233680"/>
                    <a:pt x="1276350" y="228600"/>
                    <a:pt x="792480" y="223520"/>
                  </a:cubicBezTo>
                  <a:cubicBezTo>
                    <a:pt x="772160" y="184150"/>
                    <a:pt x="750570" y="146050"/>
                    <a:pt x="726440" y="110490"/>
                  </a:cubicBezTo>
                  <a:cubicBezTo>
                    <a:pt x="703580" y="77470"/>
                    <a:pt x="679450" y="33020"/>
                    <a:pt x="645160" y="11430"/>
                  </a:cubicBezTo>
                  <a:cubicBezTo>
                    <a:pt x="633730" y="5080"/>
                    <a:pt x="617220" y="16510"/>
                    <a:pt x="622300" y="29210"/>
                  </a:cubicBezTo>
                  <a:cubicBezTo>
                    <a:pt x="637540" y="69850"/>
                    <a:pt x="673100" y="101600"/>
                    <a:pt x="698500" y="135890"/>
                  </a:cubicBezTo>
                  <a:cubicBezTo>
                    <a:pt x="720090" y="163830"/>
                    <a:pt x="739140" y="193040"/>
                    <a:pt x="759460" y="223520"/>
                  </a:cubicBezTo>
                  <a:cubicBezTo>
                    <a:pt x="675640" y="222250"/>
                    <a:pt x="590550" y="220980"/>
                    <a:pt x="506730" y="220980"/>
                  </a:cubicBezTo>
                  <a:cubicBezTo>
                    <a:pt x="478790" y="185420"/>
                    <a:pt x="447040" y="153670"/>
                    <a:pt x="414020" y="123190"/>
                  </a:cubicBezTo>
                  <a:cubicBezTo>
                    <a:pt x="381000" y="92710"/>
                    <a:pt x="345440" y="57150"/>
                    <a:pt x="304800" y="36830"/>
                  </a:cubicBezTo>
                  <a:cubicBezTo>
                    <a:pt x="287020" y="27940"/>
                    <a:pt x="270510" y="49530"/>
                    <a:pt x="283210" y="64770"/>
                  </a:cubicBezTo>
                  <a:cubicBezTo>
                    <a:pt x="314960" y="101600"/>
                    <a:pt x="360680" y="129540"/>
                    <a:pt x="398780" y="161290"/>
                  </a:cubicBezTo>
                  <a:lnTo>
                    <a:pt x="474980" y="222250"/>
                  </a:lnTo>
                  <a:cubicBezTo>
                    <a:pt x="397510" y="218440"/>
                    <a:pt x="322580" y="218440"/>
                    <a:pt x="246380" y="217170"/>
                  </a:cubicBezTo>
                  <a:cubicBezTo>
                    <a:pt x="243840" y="217170"/>
                    <a:pt x="241300" y="217170"/>
                    <a:pt x="238760" y="218440"/>
                  </a:cubicBezTo>
                  <a:cubicBezTo>
                    <a:pt x="205740" y="191770"/>
                    <a:pt x="171450" y="166370"/>
                    <a:pt x="137160" y="142240"/>
                  </a:cubicBezTo>
                  <a:cubicBezTo>
                    <a:pt x="102870" y="116840"/>
                    <a:pt x="66040" y="81280"/>
                    <a:pt x="25400" y="67310"/>
                  </a:cubicBezTo>
                  <a:cubicBezTo>
                    <a:pt x="7620" y="60960"/>
                    <a:pt x="0" y="83820"/>
                    <a:pt x="8890" y="95250"/>
                  </a:cubicBezTo>
                  <a:cubicBezTo>
                    <a:pt x="34290" y="127000"/>
                    <a:pt x="76200" y="148590"/>
                    <a:pt x="110490" y="172720"/>
                  </a:cubicBezTo>
                  <a:cubicBezTo>
                    <a:pt x="144780" y="196850"/>
                    <a:pt x="179070" y="219710"/>
                    <a:pt x="213360" y="242570"/>
                  </a:cubicBezTo>
                  <a:cubicBezTo>
                    <a:pt x="147320" y="281940"/>
                    <a:pt x="76200" y="321310"/>
                    <a:pt x="21590" y="372110"/>
                  </a:cubicBezTo>
                  <a:cubicBezTo>
                    <a:pt x="5080" y="387350"/>
                    <a:pt x="26670" y="408940"/>
                    <a:pt x="43180" y="401320"/>
                  </a:cubicBezTo>
                  <a:cubicBezTo>
                    <a:pt x="115570" y="367030"/>
                    <a:pt x="184150" y="309880"/>
                    <a:pt x="247650" y="261620"/>
                  </a:cubicBezTo>
                  <a:cubicBezTo>
                    <a:pt x="321310" y="262890"/>
                    <a:pt x="394970" y="264160"/>
                    <a:pt x="469900" y="265430"/>
                  </a:cubicBezTo>
                  <a:cubicBezTo>
                    <a:pt x="440690" y="285750"/>
                    <a:pt x="411480" y="307340"/>
                    <a:pt x="382270" y="328930"/>
                  </a:cubicBezTo>
                  <a:cubicBezTo>
                    <a:pt x="347980" y="354330"/>
                    <a:pt x="306070" y="378460"/>
                    <a:pt x="279400" y="411480"/>
                  </a:cubicBezTo>
                  <a:cubicBezTo>
                    <a:pt x="267970" y="426720"/>
                    <a:pt x="281940" y="444500"/>
                    <a:pt x="299720" y="436880"/>
                  </a:cubicBezTo>
                  <a:cubicBezTo>
                    <a:pt x="337820" y="419100"/>
                    <a:pt x="372110" y="384810"/>
                    <a:pt x="405130" y="359410"/>
                  </a:cubicBezTo>
                  <a:cubicBezTo>
                    <a:pt x="441960" y="328930"/>
                    <a:pt x="480060" y="299720"/>
                    <a:pt x="515620" y="267970"/>
                  </a:cubicBezTo>
                  <a:cubicBezTo>
                    <a:pt x="515620" y="267970"/>
                    <a:pt x="515620" y="266700"/>
                    <a:pt x="516890" y="266700"/>
                  </a:cubicBezTo>
                  <a:lnTo>
                    <a:pt x="750570" y="270510"/>
                  </a:lnTo>
                  <a:cubicBezTo>
                    <a:pt x="727710" y="292100"/>
                    <a:pt x="706120" y="313690"/>
                    <a:pt x="683260" y="335280"/>
                  </a:cubicBezTo>
                  <a:cubicBezTo>
                    <a:pt x="654050" y="363220"/>
                    <a:pt x="610870" y="393700"/>
                    <a:pt x="594360" y="430530"/>
                  </a:cubicBezTo>
                  <a:cubicBezTo>
                    <a:pt x="588010" y="445770"/>
                    <a:pt x="600710" y="458470"/>
                    <a:pt x="615950" y="452120"/>
                  </a:cubicBezTo>
                  <a:cubicBezTo>
                    <a:pt x="652780" y="435610"/>
                    <a:pt x="683260" y="392430"/>
                    <a:pt x="712470" y="364490"/>
                  </a:cubicBezTo>
                  <a:cubicBezTo>
                    <a:pt x="742950" y="334010"/>
                    <a:pt x="772160" y="303530"/>
                    <a:pt x="801370" y="273050"/>
                  </a:cubicBezTo>
                  <a:cubicBezTo>
                    <a:pt x="1280160" y="280670"/>
                    <a:pt x="1758950" y="289560"/>
                    <a:pt x="2240449" y="295910"/>
                  </a:cubicBezTo>
                  <a:lnTo>
                    <a:pt x="2256367" y="295910"/>
                  </a:lnTo>
                  <a:cubicBezTo>
                    <a:pt x="3195499" y="294640"/>
                    <a:pt x="4106777" y="298450"/>
                    <a:pt x="5022033" y="300990"/>
                  </a:cubicBezTo>
                  <a:cubicBezTo>
                    <a:pt x="5026012" y="300990"/>
                    <a:pt x="5033971" y="302260"/>
                    <a:pt x="5041930" y="302260"/>
                  </a:cubicBezTo>
                  <a:lnTo>
                    <a:pt x="5352321" y="302260"/>
                  </a:lnTo>
                  <a:cubicBezTo>
                    <a:pt x="5360280" y="302260"/>
                    <a:pt x="5364259" y="302260"/>
                    <a:pt x="5372218" y="300990"/>
                  </a:cubicBezTo>
                  <a:cubicBezTo>
                    <a:pt x="6291454" y="298450"/>
                    <a:pt x="7210690" y="294640"/>
                    <a:pt x="8151092" y="288290"/>
                  </a:cubicBezTo>
                  <a:cubicBezTo>
                    <a:pt x="8628612" y="281940"/>
                    <a:pt x="9108672" y="273050"/>
                    <a:pt x="9586192" y="265430"/>
                  </a:cubicBezTo>
                  <a:cubicBezTo>
                    <a:pt x="9615402" y="297180"/>
                    <a:pt x="9645882" y="326390"/>
                    <a:pt x="9675092" y="356870"/>
                  </a:cubicBezTo>
                  <a:cubicBezTo>
                    <a:pt x="9704302" y="386080"/>
                    <a:pt x="9733512" y="427990"/>
                    <a:pt x="9771612" y="444500"/>
                  </a:cubicBezTo>
                  <a:cubicBezTo>
                    <a:pt x="9785582" y="450850"/>
                    <a:pt x="9799552" y="438150"/>
                    <a:pt x="9793202" y="422910"/>
                  </a:cubicBezTo>
                  <a:cubicBezTo>
                    <a:pt x="9775422" y="386080"/>
                    <a:pt x="9733512" y="355600"/>
                    <a:pt x="9704302" y="327660"/>
                  </a:cubicBezTo>
                  <a:cubicBezTo>
                    <a:pt x="9682712" y="306070"/>
                    <a:pt x="9659852" y="284480"/>
                    <a:pt x="9636992" y="262890"/>
                  </a:cubicBezTo>
                  <a:lnTo>
                    <a:pt x="9870672" y="259080"/>
                  </a:lnTo>
                  <a:cubicBezTo>
                    <a:pt x="9870672" y="259080"/>
                    <a:pt x="9870672" y="260350"/>
                    <a:pt x="9871942" y="260350"/>
                  </a:cubicBezTo>
                  <a:cubicBezTo>
                    <a:pt x="9907502" y="292100"/>
                    <a:pt x="9944332" y="321310"/>
                    <a:pt x="9982432" y="351790"/>
                  </a:cubicBezTo>
                  <a:cubicBezTo>
                    <a:pt x="10015452" y="378460"/>
                    <a:pt x="10049742" y="412750"/>
                    <a:pt x="10087842" y="429260"/>
                  </a:cubicBezTo>
                  <a:cubicBezTo>
                    <a:pt x="10105622" y="436880"/>
                    <a:pt x="10119592" y="417830"/>
                    <a:pt x="10108162" y="403860"/>
                  </a:cubicBezTo>
                  <a:cubicBezTo>
                    <a:pt x="10081492" y="370840"/>
                    <a:pt x="10039582" y="346710"/>
                    <a:pt x="10005292" y="321310"/>
                  </a:cubicBezTo>
                  <a:cubicBezTo>
                    <a:pt x="9976082" y="299720"/>
                    <a:pt x="9946872" y="279400"/>
                    <a:pt x="9917662" y="257810"/>
                  </a:cubicBezTo>
                  <a:cubicBezTo>
                    <a:pt x="9991322" y="256540"/>
                    <a:pt x="10064982" y="255270"/>
                    <a:pt x="10139912" y="254000"/>
                  </a:cubicBezTo>
                  <a:cubicBezTo>
                    <a:pt x="10204682" y="302260"/>
                    <a:pt x="10273262" y="359410"/>
                    <a:pt x="10344382" y="393700"/>
                  </a:cubicBezTo>
                  <a:cubicBezTo>
                    <a:pt x="10362162" y="402590"/>
                    <a:pt x="10382482" y="379730"/>
                    <a:pt x="10365972" y="364490"/>
                  </a:cubicBezTo>
                  <a:cubicBezTo>
                    <a:pt x="10311362" y="313690"/>
                    <a:pt x="10240242" y="274320"/>
                    <a:pt x="10174202" y="234950"/>
                  </a:cubicBezTo>
                  <a:cubicBezTo>
                    <a:pt x="10208492" y="212090"/>
                    <a:pt x="10242782" y="189230"/>
                    <a:pt x="10277072" y="165100"/>
                  </a:cubicBezTo>
                  <a:cubicBezTo>
                    <a:pt x="10310092" y="148590"/>
                    <a:pt x="10352002" y="127000"/>
                    <a:pt x="10377402" y="93980"/>
                  </a:cubicBezTo>
                  <a:close/>
                </a:path>
              </a:pathLst>
            </a:custGeom>
            <a:solidFill>
              <a:srgbClr val="BF9D11"/>
            </a:solidFill>
          </p:spPr>
        </p:sp>
      </p:grpSp>
      <p:sp>
        <p:nvSpPr>
          <p:cNvPr id="8" name="TextBox 8"/>
          <p:cNvSpPr txBox="1"/>
          <p:nvPr/>
        </p:nvSpPr>
        <p:spPr>
          <a:xfrm>
            <a:off x="368048" y="2901758"/>
            <a:ext cx="8775952" cy="2306955"/>
          </a:xfrm>
          <a:prstGeom prst="rect">
            <a:avLst/>
          </a:prstGeom>
        </p:spPr>
        <p:txBody>
          <a:bodyPr lIns="0" tIns="0" rIns="0" bIns="0" rtlCol="0" anchor="t">
            <a:spAutoFit/>
          </a:bodyPr>
          <a:lstStyle/>
          <a:p>
            <a:pPr algn="just">
              <a:lnSpc>
                <a:spcPts val="4620"/>
              </a:lnSpc>
              <a:spcBef>
                <a:spcPct val="0"/>
              </a:spcBef>
            </a:pPr>
            <a:r>
              <a:rPr lang="en-US" sz="3300">
                <a:solidFill>
                  <a:srgbClr val="000000"/>
                </a:solidFill>
                <a:latin typeface="Aileron Regular Bold"/>
              </a:rPr>
              <a:t>INSTITUTE FOR PEOPLE MANAGEMENT RESEARCH PRIZE FOR THE DEGREE BCOM HONOURS IN INDUSTRIAL PSYCHOLOGY AND HUMAN RESOURCE MANAGEMENT</a:t>
            </a:r>
          </a:p>
        </p:txBody>
      </p:sp>
      <p:sp>
        <p:nvSpPr>
          <p:cNvPr id="9" name="TextBox 9"/>
          <p:cNvSpPr txBox="1"/>
          <p:nvPr/>
        </p:nvSpPr>
        <p:spPr>
          <a:xfrm>
            <a:off x="368048" y="6300329"/>
            <a:ext cx="8775952" cy="688975"/>
          </a:xfrm>
          <a:prstGeom prst="rect">
            <a:avLst/>
          </a:prstGeom>
        </p:spPr>
        <p:txBody>
          <a:bodyPr lIns="0" tIns="0" rIns="0" bIns="0" rtlCol="0" anchor="t">
            <a:spAutoFit/>
          </a:bodyPr>
          <a:lstStyle/>
          <a:p>
            <a:pPr algn="just">
              <a:lnSpc>
                <a:spcPts val="5600"/>
              </a:lnSpc>
              <a:spcBef>
                <a:spcPct val="0"/>
              </a:spcBef>
            </a:pPr>
            <a:r>
              <a:rPr lang="en-US" sz="4000">
                <a:solidFill>
                  <a:srgbClr val="000000"/>
                </a:solidFill>
                <a:latin typeface="Aileron Regular Bold"/>
              </a:rPr>
              <a:t>Suné van Huyssteen</a:t>
            </a:r>
          </a:p>
        </p:txBody>
      </p:sp>
      <p:sp>
        <p:nvSpPr>
          <p:cNvPr id="10" name="TextBox 10"/>
          <p:cNvSpPr txBox="1"/>
          <p:nvPr/>
        </p:nvSpPr>
        <p:spPr>
          <a:xfrm>
            <a:off x="368048" y="7334807"/>
            <a:ext cx="8775952" cy="931545"/>
          </a:xfrm>
          <a:prstGeom prst="rect">
            <a:avLst/>
          </a:prstGeom>
        </p:spPr>
        <p:txBody>
          <a:bodyPr lIns="0" tIns="0" rIns="0" bIns="0" rtlCol="0" anchor="t">
            <a:spAutoFit/>
          </a:bodyPr>
          <a:lstStyle/>
          <a:p>
            <a:pPr algn="just">
              <a:lnSpc>
                <a:spcPts val="3779"/>
              </a:lnSpc>
              <a:spcBef>
                <a:spcPct val="0"/>
              </a:spcBef>
            </a:pPr>
            <a:r>
              <a:rPr lang="en-US" sz="2700">
                <a:solidFill>
                  <a:srgbClr val="000000"/>
                </a:solidFill>
                <a:latin typeface="Aileron Regular Bold"/>
              </a:rPr>
              <a:t>Best academic achievement in research subjects for the degree BCom Honours in Industrial Psychology</a:t>
            </a:r>
          </a:p>
        </p:txBody>
      </p:sp>
      <p:sp>
        <p:nvSpPr>
          <p:cNvPr id="11" name="TextBox 11"/>
          <p:cNvSpPr txBox="1"/>
          <p:nvPr/>
        </p:nvSpPr>
        <p:spPr>
          <a:xfrm>
            <a:off x="368048" y="8529143"/>
            <a:ext cx="7653638" cy="455295"/>
          </a:xfrm>
          <a:prstGeom prst="rect">
            <a:avLst/>
          </a:prstGeom>
        </p:spPr>
        <p:txBody>
          <a:bodyPr lIns="0" tIns="0" rIns="0" bIns="0" rtlCol="0" anchor="t">
            <a:spAutoFit/>
          </a:bodyPr>
          <a:lstStyle/>
          <a:p>
            <a:pPr algn="just">
              <a:lnSpc>
                <a:spcPts val="3779"/>
              </a:lnSpc>
              <a:spcBef>
                <a:spcPct val="0"/>
              </a:spcBef>
            </a:pPr>
            <a:r>
              <a:rPr lang="en-US" sz="2700">
                <a:solidFill>
                  <a:srgbClr val="000000"/>
                </a:solidFill>
                <a:latin typeface="Aileron Regular Bold"/>
              </a:rPr>
              <a:t>Motto:</a:t>
            </a:r>
          </a:p>
        </p:txBody>
      </p:sp>
      <p:sp>
        <p:nvSpPr>
          <p:cNvPr id="12" name="TextBox 12"/>
          <p:cNvSpPr txBox="1"/>
          <p:nvPr/>
        </p:nvSpPr>
        <p:spPr>
          <a:xfrm>
            <a:off x="368048" y="9067579"/>
            <a:ext cx="8775952" cy="931545"/>
          </a:xfrm>
          <a:prstGeom prst="rect">
            <a:avLst/>
          </a:prstGeom>
        </p:spPr>
        <p:txBody>
          <a:bodyPr lIns="0" tIns="0" rIns="0" bIns="0" rtlCol="0" anchor="t">
            <a:spAutoFit/>
          </a:bodyPr>
          <a:lstStyle/>
          <a:p>
            <a:pPr algn="just">
              <a:lnSpc>
                <a:spcPts val="3779"/>
              </a:lnSpc>
              <a:spcBef>
                <a:spcPct val="0"/>
              </a:spcBef>
            </a:pPr>
            <a:r>
              <a:rPr lang="en-US" sz="2700">
                <a:solidFill>
                  <a:srgbClr val="000000"/>
                </a:solidFill>
                <a:latin typeface="Aileron Regular Italics"/>
              </a:rPr>
              <a:t>"Always do your best. What you plant now, you will harvest later" Og Mandimo</a:t>
            </a:r>
          </a:p>
        </p:txBody>
      </p:sp>
      <p:pic>
        <p:nvPicPr>
          <p:cNvPr id="13" name="Picture 13"/>
          <p:cNvPicPr>
            <a:picLocks noChangeAspect="1"/>
          </p:cNvPicPr>
          <p:nvPr/>
        </p:nvPicPr>
        <p:blipFill>
          <a:blip r:embed="rId4"/>
          <a:srcRect l="36535" t="35285" b="33353"/>
          <a:stretch>
            <a:fillRect/>
          </a:stretch>
        </p:blipFill>
        <p:spPr>
          <a:xfrm>
            <a:off x="0" y="0"/>
            <a:ext cx="9631646" cy="271882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E6DAF"/>
        </a:solidFill>
        <a:effectLst/>
      </p:bgPr>
    </p:bg>
    <p:spTree>
      <p:nvGrpSpPr>
        <p:cNvPr id="1" name=""/>
        <p:cNvGrpSpPr/>
        <p:nvPr/>
      </p:nvGrpSpPr>
      <p:grpSpPr>
        <a:xfrm>
          <a:off x="0" y="0"/>
          <a:ext cx="0" cy="0"/>
          <a:chOff x="0" y="0"/>
          <a:chExt cx="0" cy="0"/>
        </a:xfrm>
      </p:grpSpPr>
      <p:grpSp>
        <p:nvGrpSpPr>
          <p:cNvPr id="2" name="Group 2"/>
          <p:cNvGrpSpPr/>
          <p:nvPr/>
        </p:nvGrpSpPr>
        <p:grpSpPr>
          <a:xfrm>
            <a:off x="10143935" y="468547"/>
            <a:ext cx="7698877" cy="9349906"/>
            <a:chOff x="0" y="0"/>
            <a:chExt cx="10265169" cy="12466541"/>
          </a:xfrm>
        </p:grpSpPr>
        <p:pic>
          <p:nvPicPr>
            <p:cNvPr id="3" name="Picture 3"/>
            <p:cNvPicPr>
              <a:picLocks noChangeAspect="1"/>
            </p:cNvPicPr>
            <p:nvPr/>
          </p:nvPicPr>
          <p:blipFill>
            <a:blip r:embed="rId2"/>
            <a:srcRect t="1740" b="13551"/>
            <a:stretch>
              <a:fillRect/>
            </a:stretch>
          </p:blipFill>
          <p:spPr>
            <a:xfrm>
              <a:off x="0" y="0"/>
              <a:ext cx="10265169" cy="12466541"/>
            </a:xfrm>
            <a:prstGeom prst="rect">
              <a:avLst/>
            </a:prstGeom>
          </p:spPr>
        </p:pic>
      </p:grpSp>
      <p:grpSp>
        <p:nvGrpSpPr>
          <p:cNvPr id="4" name="Group 4"/>
          <p:cNvGrpSpPr/>
          <p:nvPr/>
        </p:nvGrpSpPr>
        <p:grpSpPr>
          <a:xfrm>
            <a:off x="0" y="0"/>
            <a:ext cx="9632746" cy="10287000"/>
            <a:chOff x="0" y="0"/>
            <a:chExt cx="3258484" cy="3479800"/>
          </a:xfrm>
        </p:grpSpPr>
        <p:sp>
          <p:nvSpPr>
            <p:cNvPr id="5" name="Freeform 5"/>
            <p:cNvSpPr/>
            <p:nvPr/>
          </p:nvSpPr>
          <p:spPr>
            <a:xfrm>
              <a:off x="0" y="0"/>
              <a:ext cx="3258484" cy="3479800"/>
            </a:xfrm>
            <a:custGeom>
              <a:avLst/>
              <a:gdLst/>
              <a:ahLst/>
              <a:cxnLst/>
              <a:rect l="l" t="t" r="r" b="b"/>
              <a:pathLst>
                <a:path w="3258484" h="3479800">
                  <a:moveTo>
                    <a:pt x="0" y="0"/>
                  </a:moveTo>
                  <a:lnTo>
                    <a:pt x="3258484" y="0"/>
                  </a:lnTo>
                  <a:lnTo>
                    <a:pt x="3258484" y="3479800"/>
                  </a:lnTo>
                  <a:lnTo>
                    <a:pt x="0" y="3479800"/>
                  </a:lnTo>
                  <a:close/>
                </a:path>
              </a:pathLst>
            </a:custGeom>
            <a:solidFill>
              <a:srgbClr val="FFFFFF"/>
            </a:solidFill>
          </p:spPr>
        </p:sp>
      </p:grpSp>
      <p:grpSp>
        <p:nvGrpSpPr>
          <p:cNvPr id="6" name="Group 6"/>
          <p:cNvGrpSpPr/>
          <p:nvPr/>
        </p:nvGrpSpPr>
        <p:grpSpPr>
          <a:xfrm>
            <a:off x="368048" y="4081812"/>
            <a:ext cx="8775952" cy="372728"/>
            <a:chOff x="0" y="0"/>
            <a:chExt cx="10376132" cy="440690"/>
          </a:xfrm>
        </p:grpSpPr>
        <p:sp>
          <p:nvSpPr>
            <p:cNvPr id="7" name="Freeform 7"/>
            <p:cNvSpPr/>
            <p:nvPr/>
          </p:nvSpPr>
          <p:spPr>
            <a:xfrm>
              <a:off x="-5080" y="-8890"/>
              <a:ext cx="10386292" cy="458470"/>
            </a:xfrm>
            <a:custGeom>
              <a:avLst/>
              <a:gdLst/>
              <a:ahLst/>
              <a:cxnLst/>
              <a:rect l="l" t="t" r="r" b="b"/>
              <a:pathLst>
                <a:path w="10386292" h="458470">
                  <a:moveTo>
                    <a:pt x="10377402" y="93980"/>
                  </a:moveTo>
                  <a:cubicBezTo>
                    <a:pt x="10386292" y="82550"/>
                    <a:pt x="10378672" y="60960"/>
                    <a:pt x="10360892" y="66040"/>
                  </a:cubicBezTo>
                  <a:cubicBezTo>
                    <a:pt x="10320252" y="80010"/>
                    <a:pt x="10283422" y="114300"/>
                    <a:pt x="10249132" y="140970"/>
                  </a:cubicBezTo>
                  <a:cubicBezTo>
                    <a:pt x="10214842" y="166370"/>
                    <a:pt x="10180552" y="191770"/>
                    <a:pt x="10147532" y="217170"/>
                  </a:cubicBezTo>
                  <a:cubicBezTo>
                    <a:pt x="10144992" y="215900"/>
                    <a:pt x="10142452" y="215900"/>
                    <a:pt x="10139913" y="215900"/>
                  </a:cubicBezTo>
                  <a:cubicBezTo>
                    <a:pt x="10064982" y="217170"/>
                    <a:pt x="9988782" y="217170"/>
                    <a:pt x="9913852" y="218440"/>
                  </a:cubicBezTo>
                  <a:lnTo>
                    <a:pt x="9990052" y="157480"/>
                  </a:lnTo>
                  <a:cubicBezTo>
                    <a:pt x="10028152" y="127000"/>
                    <a:pt x="10072602" y="97790"/>
                    <a:pt x="10105622" y="60960"/>
                  </a:cubicBezTo>
                  <a:cubicBezTo>
                    <a:pt x="10118322" y="45720"/>
                    <a:pt x="10101813" y="24130"/>
                    <a:pt x="10084032" y="33020"/>
                  </a:cubicBezTo>
                  <a:cubicBezTo>
                    <a:pt x="10043392" y="53340"/>
                    <a:pt x="10007832" y="88900"/>
                    <a:pt x="9974813" y="119380"/>
                  </a:cubicBezTo>
                  <a:cubicBezTo>
                    <a:pt x="9941792" y="149860"/>
                    <a:pt x="9910042" y="182880"/>
                    <a:pt x="9882102" y="217170"/>
                  </a:cubicBezTo>
                  <a:cubicBezTo>
                    <a:pt x="9798282" y="218440"/>
                    <a:pt x="9713192" y="219710"/>
                    <a:pt x="9629372" y="219710"/>
                  </a:cubicBezTo>
                  <a:cubicBezTo>
                    <a:pt x="9648422" y="190500"/>
                    <a:pt x="9668742" y="161290"/>
                    <a:pt x="9690332" y="132080"/>
                  </a:cubicBezTo>
                  <a:cubicBezTo>
                    <a:pt x="9715732" y="97790"/>
                    <a:pt x="9751292" y="64770"/>
                    <a:pt x="9766532" y="25400"/>
                  </a:cubicBezTo>
                  <a:cubicBezTo>
                    <a:pt x="9771613" y="12700"/>
                    <a:pt x="9753832" y="0"/>
                    <a:pt x="9743672" y="7620"/>
                  </a:cubicBezTo>
                  <a:cubicBezTo>
                    <a:pt x="9708113" y="29210"/>
                    <a:pt x="9685252" y="73660"/>
                    <a:pt x="9662392" y="106680"/>
                  </a:cubicBezTo>
                  <a:cubicBezTo>
                    <a:pt x="9638263" y="143510"/>
                    <a:pt x="9615402" y="180340"/>
                    <a:pt x="9596352" y="219710"/>
                  </a:cubicBezTo>
                  <a:cubicBezTo>
                    <a:pt x="9112482" y="224790"/>
                    <a:pt x="8628613" y="231140"/>
                    <a:pt x="8133905" y="238760"/>
                  </a:cubicBezTo>
                  <a:cubicBezTo>
                    <a:pt x="7139061" y="246380"/>
                    <a:pt x="6164114" y="252730"/>
                    <a:pt x="5197126" y="260350"/>
                  </a:cubicBezTo>
                  <a:lnTo>
                    <a:pt x="5193146" y="260350"/>
                  </a:lnTo>
                  <a:cubicBezTo>
                    <a:pt x="4218199" y="252730"/>
                    <a:pt x="3251211" y="246380"/>
                    <a:pt x="2256367" y="246380"/>
                  </a:cubicBezTo>
                  <a:cubicBezTo>
                    <a:pt x="1760220" y="233680"/>
                    <a:pt x="1276350" y="228600"/>
                    <a:pt x="792480" y="223520"/>
                  </a:cubicBezTo>
                  <a:cubicBezTo>
                    <a:pt x="772160" y="184150"/>
                    <a:pt x="750570" y="146050"/>
                    <a:pt x="726440" y="110490"/>
                  </a:cubicBezTo>
                  <a:cubicBezTo>
                    <a:pt x="703580" y="77470"/>
                    <a:pt x="679450" y="33020"/>
                    <a:pt x="645160" y="11430"/>
                  </a:cubicBezTo>
                  <a:cubicBezTo>
                    <a:pt x="633730" y="5080"/>
                    <a:pt x="617220" y="16510"/>
                    <a:pt x="622300" y="29210"/>
                  </a:cubicBezTo>
                  <a:cubicBezTo>
                    <a:pt x="637540" y="69850"/>
                    <a:pt x="673100" y="101600"/>
                    <a:pt x="698500" y="135890"/>
                  </a:cubicBezTo>
                  <a:cubicBezTo>
                    <a:pt x="720090" y="163830"/>
                    <a:pt x="739140" y="193040"/>
                    <a:pt x="759460" y="223520"/>
                  </a:cubicBezTo>
                  <a:cubicBezTo>
                    <a:pt x="675640" y="222250"/>
                    <a:pt x="590550" y="220980"/>
                    <a:pt x="506730" y="220980"/>
                  </a:cubicBezTo>
                  <a:cubicBezTo>
                    <a:pt x="478790" y="185420"/>
                    <a:pt x="447040" y="153670"/>
                    <a:pt x="414020" y="123190"/>
                  </a:cubicBezTo>
                  <a:cubicBezTo>
                    <a:pt x="381000" y="92710"/>
                    <a:pt x="345440" y="57150"/>
                    <a:pt x="304800" y="36830"/>
                  </a:cubicBezTo>
                  <a:cubicBezTo>
                    <a:pt x="287020" y="27940"/>
                    <a:pt x="270510" y="49530"/>
                    <a:pt x="283210" y="64770"/>
                  </a:cubicBezTo>
                  <a:cubicBezTo>
                    <a:pt x="314960" y="101600"/>
                    <a:pt x="360680" y="129540"/>
                    <a:pt x="398780" y="161290"/>
                  </a:cubicBezTo>
                  <a:lnTo>
                    <a:pt x="474980" y="222250"/>
                  </a:lnTo>
                  <a:cubicBezTo>
                    <a:pt x="397510" y="218440"/>
                    <a:pt x="322580" y="218440"/>
                    <a:pt x="246380" y="217170"/>
                  </a:cubicBezTo>
                  <a:cubicBezTo>
                    <a:pt x="243840" y="217170"/>
                    <a:pt x="241300" y="217170"/>
                    <a:pt x="238760" y="218440"/>
                  </a:cubicBezTo>
                  <a:cubicBezTo>
                    <a:pt x="205740" y="191770"/>
                    <a:pt x="171450" y="166370"/>
                    <a:pt x="137160" y="142240"/>
                  </a:cubicBezTo>
                  <a:cubicBezTo>
                    <a:pt x="102870" y="116840"/>
                    <a:pt x="66040" y="81280"/>
                    <a:pt x="25400" y="67310"/>
                  </a:cubicBezTo>
                  <a:cubicBezTo>
                    <a:pt x="7620" y="60960"/>
                    <a:pt x="0" y="83820"/>
                    <a:pt x="8890" y="95250"/>
                  </a:cubicBezTo>
                  <a:cubicBezTo>
                    <a:pt x="34290" y="127000"/>
                    <a:pt x="76200" y="148590"/>
                    <a:pt x="110490" y="172720"/>
                  </a:cubicBezTo>
                  <a:cubicBezTo>
                    <a:pt x="144780" y="196850"/>
                    <a:pt x="179070" y="219710"/>
                    <a:pt x="213360" y="242570"/>
                  </a:cubicBezTo>
                  <a:cubicBezTo>
                    <a:pt x="147320" y="281940"/>
                    <a:pt x="76200" y="321310"/>
                    <a:pt x="21590" y="372110"/>
                  </a:cubicBezTo>
                  <a:cubicBezTo>
                    <a:pt x="5080" y="387350"/>
                    <a:pt x="26670" y="408940"/>
                    <a:pt x="43180" y="401320"/>
                  </a:cubicBezTo>
                  <a:cubicBezTo>
                    <a:pt x="115570" y="367030"/>
                    <a:pt x="184150" y="309880"/>
                    <a:pt x="247650" y="261620"/>
                  </a:cubicBezTo>
                  <a:cubicBezTo>
                    <a:pt x="321310" y="262890"/>
                    <a:pt x="394970" y="264160"/>
                    <a:pt x="469900" y="265430"/>
                  </a:cubicBezTo>
                  <a:cubicBezTo>
                    <a:pt x="440690" y="285750"/>
                    <a:pt x="411480" y="307340"/>
                    <a:pt x="382270" y="328930"/>
                  </a:cubicBezTo>
                  <a:cubicBezTo>
                    <a:pt x="347980" y="354330"/>
                    <a:pt x="306070" y="378460"/>
                    <a:pt x="279400" y="411480"/>
                  </a:cubicBezTo>
                  <a:cubicBezTo>
                    <a:pt x="267970" y="426720"/>
                    <a:pt x="281940" y="444500"/>
                    <a:pt x="299720" y="436880"/>
                  </a:cubicBezTo>
                  <a:cubicBezTo>
                    <a:pt x="337820" y="419100"/>
                    <a:pt x="372110" y="384810"/>
                    <a:pt x="405130" y="359410"/>
                  </a:cubicBezTo>
                  <a:cubicBezTo>
                    <a:pt x="441960" y="328930"/>
                    <a:pt x="480060" y="299720"/>
                    <a:pt x="515620" y="267970"/>
                  </a:cubicBezTo>
                  <a:cubicBezTo>
                    <a:pt x="515620" y="267970"/>
                    <a:pt x="515620" y="266700"/>
                    <a:pt x="516890" y="266700"/>
                  </a:cubicBezTo>
                  <a:lnTo>
                    <a:pt x="750570" y="270510"/>
                  </a:lnTo>
                  <a:cubicBezTo>
                    <a:pt x="727710" y="292100"/>
                    <a:pt x="706120" y="313690"/>
                    <a:pt x="683260" y="335280"/>
                  </a:cubicBezTo>
                  <a:cubicBezTo>
                    <a:pt x="654050" y="363220"/>
                    <a:pt x="610870" y="393700"/>
                    <a:pt x="594360" y="430530"/>
                  </a:cubicBezTo>
                  <a:cubicBezTo>
                    <a:pt x="588010" y="445770"/>
                    <a:pt x="600710" y="458470"/>
                    <a:pt x="615950" y="452120"/>
                  </a:cubicBezTo>
                  <a:cubicBezTo>
                    <a:pt x="652780" y="435610"/>
                    <a:pt x="683260" y="392430"/>
                    <a:pt x="712470" y="364490"/>
                  </a:cubicBezTo>
                  <a:cubicBezTo>
                    <a:pt x="742950" y="334010"/>
                    <a:pt x="772160" y="303530"/>
                    <a:pt x="801370" y="273050"/>
                  </a:cubicBezTo>
                  <a:cubicBezTo>
                    <a:pt x="1280160" y="280670"/>
                    <a:pt x="1758950" y="289560"/>
                    <a:pt x="2240449" y="295910"/>
                  </a:cubicBezTo>
                  <a:lnTo>
                    <a:pt x="2256367" y="295910"/>
                  </a:lnTo>
                  <a:cubicBezTo>
                    <a:pt x="3195499" y="294640"/>
                    <a:pt x="4106777" y="298450"/>
                    <a:pt x="5022033" y="300990"/>
                  </a:cubicBezTo>
                  <a:cubicBezTo>
                    <a:pt x="5026012" y="300990"/>
                    <a:pt x="5033971" y="302260"/>
                    <a:pt x="5041930" y="302260"/>
                  </a:cubicBezTo>
                  <a:lnTo>
                    <a:pt x="5352321" y="302260"/>
                  </a:lnTo>
                  <a:cubicBezTo>
                    <a:pt x="5360280" y="302260"/>
                    <a:pt x="5364259" y="302260"/>
                    <a:pt x="5372218" y="300990"/>
                  </a:cubicBezTo>
                  <a:cubicBezTo>
                    <a:pt x="6291454" y="298450"/>
                    <a:pt x="7210690" y="294640"/>
                    <a:pt x="8151092" y="288290"/>
                  </a:cubicBezTo>
                  <a:cubicBezTo>
                    <a:pt x="8628612" y="281940"/>
                    <a:pt x="9108672" y="273050"/>
                    <a:pt x="9586192" y="265430"/>
                  </a:cubicBezTo>
                  <a:cubicBezTo>
                    <a:pt x="9615402" y="297180"/>
                    <a:pt x="9645882" y="326390"/>
                    <a:pt x="9675092" y="356870"/>
                  </a:cubicBezTo>
                  <a:cubicBezTo>
                    <a:pt x="9704302" y="386080"/>
                    <a:pt x="9733512" y="427990"/>
                    <a:pt x="9771612" y="444500"/>
                  </a:cubicBezTo>
                  <a:cubicBezTo>
                    <a:pt x="9785582" y="450850"/>
                    <a:pt x="9799552" y="438150"/>
                    <a:pt x="9793202" y="422910"/>
                  </a:cubicBezTo>
                  <a:cubicBezTo>
                    <a:pt x="9775422" y="386080"/>
                    <a:pt x="9733512" y="355600"/>
                    <a:pt x="9704302" y="327660"/>
                  </a:cubicBezTo>
                  <a:cubicBezTo>
                    <a:pt x="9682712" y="306070"/>
                    <a:pt x="9659852" y="284480"/>
                    <a:pt x="9636992" y="262890"/>
                  </a:cubicBezTo>
                  <a:lnTo>
                    <a:pt x="9870672" y="259080"/>
                  </a:lnTo>
                  <a:cubicBezTo>
                    <a:pt x="9870672" y="259080"/>
                    <a:pt x="9870672" y="260350"/>
                    <a:pt x="9871942" y="260350"/>
                  </a:cubicBezTo>
                  <a:cubicBezTo>
                    <a:pt x="9907502" y="292100"/>
                    <a:pt x="9944332" y="321310"/>
                    <a:pt x="9982432" y="351790"/>
                  </a:cubicBezTo>
                  <a:cubicBezTo>
                    <a:pt x="10015452" y="378460"/>
                    <a:pt x="10049742" y="412750"/>
                    <a:pt x="10087842" y="429260"/>
                  </a:cubicBezTo>
                  <a:cubicBezTo>
                    <a:pt x="10105622" y="436880"/>
                    <a:pt x="10119592" y="417830"/>
                    <a:pt x="10108162" y="403860"/>
                  </a:cubicBezTo>
                  <a:cubicBezTo>
                    <a:pt x="10081492" y="370840"/>
                    <a:pt x="10039582" y="346710"/>
                    <a:pt x="10005292" y="321310"/>
                  </a:cubicBezTo>
                  <a:cubicBezTo>
                    <a:pt x="9976082" y="299720"/>
                    <a:pt x="9946872" y="279400"/>
                    <a:pt x="9917662" y="257810"/>
                  </a:cubicBezTo>
                  <a:cubicBezTo>
                    <a:pt x="9991322" y="256540"/>
                    <a:pt x="10064982" y="255270"/>
                    <a:pt x="10139912" y="254000"/>
                  </a:cubicBezTo>
                  <a:cubicBezTo>
                    <a:pt x="10204682" y="302260"/>
                    <a:pt x="10273262" y="359410"/>
                    <a:pt x="10344382" y="393700"/>
                  </a:cubicBezTo>
                  <a:cubicBezTo>
                    <a:pt x="10362162" y="402590"/>
                    <a:pt x="10382482" y="379730"/>
                    <a:pt x="10365972" y="364490"/>
                  </a:cubicBezTo>
                  <a:cubicBezTo>
                    <a:pt x="10311362" y="313690"/>
                    <a:pt x="10240242" y="274320"/>
                    <a:pt x="10174202" y="234950"/>
                  </a:cubicBezTo>
                  <a:cubicBezTo>
                    <a:pt x="10208492" y="212090"/>
                    <a:pt x="10242782" y="189230"/>
                    <a:pt x="10277072" y="165100"/>
                  </a:cubicBezTo>
                  <a:cubicBezTo>
                    <a:pt x="10310092" y="148590"/>
                    <a:pt x="10352002" y="127000"/>
                    <a:pt x="10377402" y="93980"/>
                  </a:cubicBezTo>
                  <a:close/>
                </a:path>
              </a:pathLst>
            </a:custGeom>
            <a:solidFill>
              <a:srgbClr val="BF9D11"/>
            </a:solidFill>
          </p:spPr>
        </p:sp>
      </p:grpSp>
      <p:sp>
        <p:nvSpPr>
          <p:cNvPr id="8" name="TextBox 8"/>
          <p:cNvSpPr txBox="1"/>
          <p:nvPr/>
        </p:nvSpPr>
        <p:spPr>
          <a:xfrm>
            <a:off x="368048" y="3009417"/>
            <a:ext cx="8775952" cy="622935"/>
          </a:xfrm>
          <a:prstGeom prst="rect">
            <a:avLst/>
          </a:prstGeom>
        </p:spPr>
        <p:txBody>
          <a:bodyPr lIns="0" tIns="0" rIns="0" bIns="0" rtlCol="0" anchor="t">
            <a:spAutoFit/>
          </a:bodyPr>
          <a:lstStyle/>
          <a:p>
            <a:pPr algn="just">
              <a:lnSpc>
                <a:spcPts val="5040"/>
              </a:lnSpc>
              <a:spcBef>
                <a:spcPct val="0"/>
              </a:spcBef>
            </a:pPr>
            <a:r>
              <a:rPr lang="en-US" sz="3600">
                <a:solidFill>
                  <a:srgbClr val="000000"/>
                </a:solidFill>
                <a:latin typeface="Aileron Regular Bold"/>
              </a:rPr>
              <a:t>SABPP - COUNCIL CERTIFICATE</a:t>
            </a:r>
          </a:p>
        </p:txBody>
      </p:sp>
      <p:sp>
        <p:nvSpPr>
          <p:cNvPr id="9" name="TextBox 9"/>
          <p:cNvSpPr txBox="1"/>
          <p:nvPr/>
        </p:nvSpPr>
        <p:spPr>
          <a:xfrm>
            <a:off x="368048" y="4850794"/>
            <a:ext cx="8775952" cy="72199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Aileron Regular Bold"/>
              </a:rPr>
              <a:t>Tiffany Webster</a:t>
            </a:r>
          </a:p>
        </p:txBody>
      </p:sp>
      <p:sp>
        <p:nvSpPr>
          <p:cNvPr id="10" name="TextBox 10"/>
          <p:cNvSpPr txBox="1"/>
          <p:nvPr/>
        </p:nvSpPr>
        <p:spPr>
          <a:xfrm>
            <a:off x="368048" y="6035047"/>
            <a:ext cx="8775952" cy="9766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Bold"/>
              </a:rPr>
              <a:t>Best overall achievement for the degree MCom Industrial and Organisational Psychology</a:t>
            </a:r>
          </a:p>
        </p:txBody>
      </p:sp>
      <p:sp>
        <p:nvSpPr>
          <p:cNvPr id="11" name="TextBox 11"/>
          <p:cNvSpPr txBox="1"/>
          <p:nvPr/>
        </p:nvSpPr>
        <p:spPr>
          <a:xfrm>
            <a:off x="368048" y="7517944"/>
            <a:ext cx="8775952" cy="4813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Bold"/>
              </a:rPr>
              <a:t>Motto:</a:t>
            </a:r>
          </a:p>
        </p:txBody>
      </p:sp>
      <p:sp>
        <p:nvSpPr>
          <p:cNvPr id="12" name="TextBox 12"/>
          <p:cNvSpPr txBox="1"/>
          <p:nvPr/>
        </p:nvSpPr>
        <p:spPr>
          <a:xfrm>
            <a:off x="368048" y="8092130"/>
            <a:ext cx="8775952" cy="9766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Italics"/>
              </a:rPr>
              <a:t>“The only person you should try to be better than, is the person you were yesterday” – Anonymous</a:t>
            </a:r>
          </a:p>
        </p:txBody>
      </p:sp>
      <p:pic>
        <p:nvPicPr>
          <p:cNvPr id="13" name="Picture 13"/>
          <p:cNvPicPr>
            <a:picLocks noChangeAspect="1"/>
          </p:cNvPicPr>
          <p:nvPr/>
        </p:nvPicPr>
        <p:blipFill>
          <a:blip r:embed="rId3"/>
          <a:srcRect l="36535" t="35285" b="33353"/>
          <a:stretch>
            <a:fillRect/>
          </a:stretch>
        </p:blipFill>
        <p:spPr>
          <a:xfrm>
            <a:off x="1100" y="0"/>
            <a:ext cx="9631646" cy="271882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E6DAF"/>
        </a:solidFill>
        <a:effectLst/>
      </p:bgPr>
    </p:bg>
    <p:spTree>
      <p:nvGrpSpPr>
        <p:cNvPr id="1" name=""/>
        <p:cNvGrpSpPr/>
        <p:nvPr/>
      </p:nvGrpSpPr>
      <p:grpSpPr>
        <a:xfrm>
          <a:off x="0" y="0"/>
          <a:ext cx="0" cy="0"/>
          <a:chOff x="0" y="0"/>
          <a:chExt cx="0" cy="0"/>
        </a:xfrm>
      </p:grpSpPr>
      <p:grpSp>
        <p:nvGrpSpPr>
          <p:cNvPr id="2" name="Group 2"/>
          <p:cNvGrpSpPr/>
          <p:nvPr/>
        </p:nvGrpSpPr>
        <p:grpSpPr>
          <a:xfrm>
            <a:off x="10143935" y="468547"/>
            <a:ext cx="7698877" cy="9349906"/>
            <a:chOff x="0" y="0"/>
            <a:chExt cx="10265169" cy="12466541"/>
          </a:xfrm>
        </p:grpSpPr>
        <p:pic>
          <p:nvPicPr>
            <p:cNvPr id="3" name="Picture 3"/>
            <p:cNvPicPr>
              <a:picLocks noChangeAspect="1"/>
            </p:cNvPicPr>
            <p:nvPr/>
          </p:nvPicPr>
          <p:blipFill>
            <a:blip r:embed="rId2"/>
            <a:srcRect l="22518" r="22518"/>
            <a:stretch>
              <a:fillRect/>
            </a:stretch>
          </p:blipFill>
          <p:spPr>
            <a:xfrm>
              <a:off x="0" y="0"/>
              <a:ext cx="10265169" cy="12466541"/>
            </a:xfrm>
            <a:prstGeom prst="rect">
              <a:avLst/>
            </a:prstGeom>
          </p:spPr>
        </p:pic>
      </p:grpSp>
      <p:grpSp>
        <p:nvGrpSpPr>
          <p:cNvPr id="4" name="Group 4"/>
          <p:cNvGrpSpPr/>
          <p:nvPr/>
        </p:nvGrpSpPr>
        <p:grpSpPr>
          <a:xfrm>
            <a:off x="0" y="0"/>
            <a:ext cx="9632746" cy="10287000"/>
            <a:chOff x="0" y="0"/>
            <a:chExt cx="3258484" cy="3479800"/>
          </a:xfrm>
        </p:grpSpPr>
        <p:sp>
          <p:nvSpPr>
            <p:cNvPr id="5" name="Freeform 5"/>
            <p:cNvSpPr/>
            <p:nvPr/>
          </p:nvSpPr>
          <p:spPr>
            <a:xfrm>
              <a:off x="0" y="0"/>
              <a:ext cx="3258484" cy="3479800"/>
            </a:xfrm>
            <a:custGeom>
              <a:avLst/>
              <a:gdLst/>
              <a:ahLst/>
              <a:cxnLst/>
              <a:rect l="l" t="t" r="r" b="b"/>
              <a:pathLst>
                <a:path w="3258484" h="3479800">
                  <a:moveTo>
                    <a:pt x="0" y="0"/>
                  </a:moveTo>
                  <a:lnTo>
                    <a:pt x="3258484" y="0"/>
                  </a:lnTo>
                  <a:lnTo>
                    <a:pt x="3258484" y="3479800"/>
                  </a:lnTo>
                  <a:lnTo>
                    <a:pt x="0" y="3479800"/>
                  </a:lnTo>
                  <a:close/>
                </a:path>
              </a:pathLst>
            </a:custGeom>
            <a:solidFill>
              <a:srgbClr val="FFFFFF"/>
            </a:solidFill>
          </p:spPr>
        </p:sp>
      </p:grpSp>
      <p:grpSp>
        <p:nvGrpSpPr>
          <p:cNvPr id="6" name="Group 6"/>
          <p:cNvGrpSpPr/>
          <p:nvPr/>
        </p:nvGrpSpPr>
        <p:grpSpPr>
          <a:xfrm>
            <a:off x="352149" y="4589319"/>
            <a:ext cx="8791851" cy="372728"/>
            <a:chOff x="0" y="0"/>
            <a:chExt cx="10394931" cy="440690"/>
          </a:xfrm>
        </p:grpSpPr>
        <p:sp>
          <p:nvSpPr>
            <p:cNvPr id="7" name="Freeform 7"/>
            <p:cNvSpPr/>
            <p:nvPr/>
          </p:nvSpPr>
          <p:spPr>
            <a:xfrm>
              <a:off x="-5080" y="-8890"/>
              <a:ext cx="10405091" cy="458470"/>
            </a:xfrm>
            <a:custGeom>
              <a:avLst/>
              <a:gdLst/>
              <a:ahLst/>
              <a:cxnLst/>
              <a:rect l="l" t="t" r="r" b="b"/>
              <a:pathLst>
                <a:path w="10405091" h="458470">
                  <a:moveTo>
                    <a:pt x="10396201" y="93980"/>
                  </a:moveTo>
                  <a:cubicBezTo>
                    <a:pt x="10405091" y="82550"/>
                    <a:pt x="10397471" y="60960"/>
                    <a:pt x="10379691" y="66040"/>
                  </a:cubicBezTo>
                  <a:cubicBezTo>
                    <a:pt x="10339051" y="80010"/>
                    <a:pt x="10302221" y="114300"/>
                    <a:pt x="10267931" y="140970"/>
                  </a:cubicBezTo>
                  <a:cubicBezTo>
                    <a:pt x="10233641" y="166370"/>
                    <a:pt x="10199351" y="191770"/>
                    <a:pt x="10166331" y="217170"/>
                  </a:cubicBezTo>
                  <a:cubicBezTo>
                    <a:pt x="10163791" y="215900"/>
                    <a:pt x="10161251" y="215900"/>
                    <a:pt x="10158711" y="215900"/>
                  </a:cubicBezTo>
                  <a:cubicBezTo>
                    <a:pt x="10083781" y="217170"/>
                    <a:pt x="10007581" y="217170"/>
                    <a:pt x="9932651" y="218440"/>
                  </a:cubicBezTo>
                  <a:lnTo>
                    <a:pt x="10008851" y="157480"/>
                  </a:lnTo>
                  <a:cubicBezTo>
                    <a:pt x="10046951" y="127000"/>
                    <a:pt x="10091401" y="97790"/>
                    <a:pt x="10124421" y="60960"/>
                  </a:cubicBezTo>
                  <a:cubicBezTo>
                    <a:pt x="10137121" y="45720"/>
                    <a:pt x="10120611" y="24130"/>
                    <a:pt x="10102831" y="33020"/>
                  </a:cubicBezTo>
                  <a:cubicBezTo>
                    <a:pt x="10062191" y="53340"/>
                    <a:pt x="10026631" y="88900"/>
                    <a:pt x="9993611" y="119380"/>
                  </a:cubicBezTo>
                  <a:cubicBezTo>
                    <a:pt x="9960591" y="149860"/>
                    <a:pt x="9928841" y="182880"/>
                    <a:pt x="9900901" y="217170"/>
                  </a:cubicBezTo>
                  <a:cubicBezTo>
                    <a:pt x="9817081" y="218440"/>
                    <a:pt x="9731991" y="219710"/>
                    <a:pt x="9648171" y="219710"/>
                  </a:cubicBezTo>
                  <a:cubicBezTo>
                    <a:pt x="9667221" y="190500"/>
                    <a:pt x="9687541" y="161290"/>
                    <a:pt x="9709131" y="132080"/>
                  </a:cubicBezTo>
                  <a:cubicBezTo>
                    <a:pt x="9734531" y="97790"/>
                    <a:pt x="9770091" y="64770"/>
                    <a:pt x="9785331" y="25400"/>
                  </a:cubicBezTo>
                  <a:cubicBezTo>
                    <a:pt x="9790411" y="12700"/>
                    <a:pt x="9772631" y="0"/>
                    <a:pt x="9762471" y="7620"/>
                  </a:cubicBezTo>
                  <a:cubicBezTo>
                    <a:pt x="9726911" y="29210"/>
                    <a:pt x="9704051" y="73660"/>
                    <a:pt x="9681191" y="106680"/>
                  </a:cubicBezTo>
                  <a:cubicBezTo>
                    <a:pt x="9657061" y="143510"/>
                    <a:pt x="9634201" y="180340"/>
                    <a:pt x="9615151" y="219710"/>
                  </a:cubicBezTo>
                  <a:cubicBezTo>
                    <a:pt x="9131281" y="224790"/>
                    <a:pt x="8647411" y="231140"/>
                    <a:pt x="8152653" y="238760"/>
                  </a:cubicBezTo>
                  <a:cubicBezTo>
                    <a:pt x="7154647" y="246380"/>
                    <a:pt x="6176600" y="252730"/>
                    <a:pt x="5206538" y="260350"/>
                  </a:cubicBezTo>
                  <a:lnTo>
                    <a:pt x="5202546" y="260350"/>
                  </a:lnTo>
                  <a:cubicBezTo>
                    <a:pt x="4224499" y="252730"/>
                    <a:pt x="3254437" y="246380"/>
                    <a:pt x="2256430" y="246380"/>
                  </a:cubicBezTo>
                  <a:cubicBezTo>
                    <a:pt x="1760220" y="233680"/>
                    <a:pt x="1276350" y="228600"/>
                    <a:pt x="792480" y="223520"/>
                  </a:cubicBezTo>
                  <a:cubicBezTo>
                    <a:pt x="772160" y="184150"/>
                    <a:pt x="750570" y="146050"/>
                    <a:pt x="726440" y="110490"/>
                  </a:cubicBezTo>
                  <a:cubicBezTo>
                    <a:pt x="703580" y="77470"/>
                    <a:pt x="679450" y="33020"/>
                    <a:pt x="645160" y="11430"/>
                  </a:cubicBezTo>
                  <a:cubicBezTo>
                    <a:pt x="633730" y="5080"/>
                    <a:pt x="617220" y="16510"/>
                    <a:pt x="622300" y="29210"/>
                  </a:cubicBezTo>
                  <a:cubicBezTo>
                    <a:pt x="637540" y="69850"/>
                    <a:pt x="673100" y="101600"/>
                    <a:pt x="698500" y="135890"/>
                  </a:cubicBezTo>
                  <a:cubicBezTo>
                    <a:pt x="720090" y="163830"/>
                    <a:pt x="739140" y="193040"/>
                    <a:pt x="759460" y="223520"/>
                  </a:cubicBezTo>
                  <a:cubicBezTo>
                    <a:pt x="675640" y="222250"/>
                    <a:pt x="590550" y="220980"/>
                    <a:pt x="506730" y="220980"/>
                  </a:cubicBezTo>
                  <a:cubicBezTo>
                    <a:pt x="478790" y="185420"/>
                    <a:pt x="447040" y="153670"/>
                    <a:pt x="414020" y="123190"/>
                  </a:cubicBezTo>
                  <a:cubicBezTo>
                    <a:pt x="381000" y="92710"/>
                    <a:pt x="345440" y="57150"/>
                    <a:pt x="304800" y="36830"/>
                  </a:cubicBezTo>
                  <a:cubicBezTo>
                    <a:pt x="287020" y="27940"/>
                    <a:pt x="270510" y="49530"/>
                    <a:pt x="283210" y="64770"/>
                  </a:cubicBezTo>
                  <a:cubicBezTo>
                    <a:pt x="314960" y="101600"/>
                    <a:pt x="360680" y="129540"/>
                    <a:pt x="398780" y="161290"/>
                  </a:cubicBezTo>
                  <a:lnTo>
                    <a:pt x="474980" y="222250"/>
                  </a:lnTo>
                  <a:cubicBezTo>
                    <a:pt x="397510" y="218440"/>
                    <a:pt x="322580" y="218440"/>
                    <a:pt x="246380" y="217170"/>
                  </a:cubicBezTo>
                  <a:cubicBezTo>
                    <a:pt x="243840" y="217170"/>
                    <a:pt x="241300" y="217170"/>
                    <a:pt x="238760" y="218440"/>
                  </a:cubicBezTo>
                  <a:cubicBezTo>
                    <a:pt x="205740" y="191770"/>
                    <a:pt x="171450" y="166370"/>
                    <a:pt x="137160" y="142240"/>
                  </a:cubicBezTo>
                  <a:cubicBezTo>
                    <a:pt x="102870" y="116840"/>
                    <a:pt x="66040" y="81280"/>
                    <a:pt x="25400" y="67310"/>
                  </a:cubicBezTo>
                  <a:cubicBezTo>
                    <a:pt x="7620" y="60960"/>
                    <a:pt x="0" y="83820"/>
                    <a:pt x="8890" y="95250"/>
                  </a:cubicBezTo>
                  <a:cubicBezTo>
                    <a:pt x="34290" y="127000"/>
                    <a:pt x="76200" y="148590"/>
                    <a:pt x="110490" y="172720"/>
                  </a:cubicBezTo>
                  <a:cubicBezTo>
                    <a:pt x="144780" y="196850"/>
                    <a:pt x="179070" y="219710"/>
                    <a:pt x="213360" y="242570"/>
                  </a:cubicBezTo>
                  <a:cubicBezTo>
                    <a:pt x="147320" y="281940"/>
                    <a:pt x="76200" y="321310"/>
                    <a:pt x="21590" y="372110"/>
                  </a:cubicBezTo>
                  <a:cubicBezTo>
                    <a:pt x="5080" y="387350"/>
                    <a:pt x="26670" y="408940"/>
                    <a:pt x="43180" y="401320"/>
                  </a:cubicBezTo>
                  <a:cubicBezTo>
                    <a:pt x="115570" y="367030"/>
                    <a:pt x="184150" y="309880"/>
                    <a:pt x="247650" y="261620"/>
                  </a:cubicBezTo>
                  <a:cubicBezTo>
                    <a:pt x="321310" y="262890"/>
                    <a:pt x="394970" y="264160"/>
                    <a:pt x="469900" y="265430"/>
                  </a:cubicBezTo>
                  <a:cubicBezTo>
                    <a:pt x="440690" y="285750"/>
                    <a:pt x="411480" y="307340"/>
                    <a:pt x="382270" y="328930"/>
                  </a:cubicBezTo>
                  <a:cubicBezTo>
                    <a:pt x="347980" y="354330"/>
                    <a:pt x="306070" y="378460"/>
                    <a:pt x="279400" y="411480"/>
                  </a:cubicBezTo>
                  <a:cubicBezTo>
                    <a:pt x="267970" y="426720"/>
                    <a:pt x="281940" y="444500"/>
                    <a:pt x="299720" y="436880"/>
                  </a:cubicBezTo>
                  <a:cubicBezTo>
                    <a:pt x="337820" y="419100"/>
                    <a:pt x="372110" y="384810"/>
                    <a:pt x="405130" y="359410"/>
                  </a:cubicBezTo>
                  <a:cubicBezTo>
                    <a:pt x="441960" y="328930"/>
                    <a:pt x="480060" y="299720"/>
                    <a:pt x="515620" y="267970"/>
                  </a:cubicBezTo>
                  <a:cubicBezTo>
                    <a:pt x="515620" y="267970"/>
                    <a:pt x="515620" y="266700"/>
                    <a:pt x="516890" y="266700"/>
                  </a:cubicBezTo>
                  <a:lnTo>
                    <a:pt x="750570" y="270510"/>
                  </a:lnTo>
                  <a:cubicBezTo>
                    <a:pt x="727710" y="292100"/>
                    <a:pt x="706120" y="313690"/>
                    <a:pt x="683260" y="335280"/>
                  </a:cubicBezTo>
                  <a:cubicBezTo>
                    <a:pt x="654050" y="363220"/>
                    <a:pt x="610870" y="393700"/>
                    <a:pt x="594360" y="430530"/>
                  </a:cubicBezTo>
                  <a:cubicBezTo>
                    <a:pt x="588010" y="445770"/>
                    <a:pt x="600710" y="458470"/>
                    <a:pt x="615950" y="452120"/>
                  </a:cubicBezTo>
                  <a:cubicBezTo>
                    <a:pt x="652780" y="435610"/>
                    <a:pt x="683260" y="392430"/>
                    <a:pt x="712470" y="364490"/>
                  </a:cubicBezTo>
                  <a:cubicBezTo>
                    <a:pt x="742950" y="334010"/>
                    <a:pt x="772160" y="303530"/>
                    <a:pt x="801370" y="273050"/>
                  </a:cubicBezTo>
                  <a:cubicBezTo>
                    <a:pt x="1280160" y="280670"/>
                    <a:pt x="1758950" y="289560"/>
                    <a:pt x="2240462" y="295910"/>
                  </a:cubicBezTo>
                  <a:lnTo>
                    <a:pt x="2256430" y="295910"/>
                  </a:lnTo>
                  <a:cubicBezTo>
                    <a:pt x="3198548" y="294640"/>
                    <a:pt x="4112722" y="298450"/>
                    <a:pt x="5030888" y="300990"/>
                  </a:cubicBezTo>
                  <a:cubicBezTo>
                    <a:pt x="5034880" y="300990"/>
                    <a:pt x="5042864" y="302260"/>
                    <a:pt x="5050848" y="302260"/>
                  </a:cubicBezTo>
                  <a:lnTo>
                    <a:pt x="5362226" y="302260"/>
                  </a:lnTo>
                  <a:cubicBezTo>
                    <a:pt x="5370210" y="302260"/>
                    <a:pt x="5374202" y="302260"/>
                    <a:pt x="5382187" y="300990"/>
                  </a:cubicBezTo>
                  <a:cubicBezTo>
                    <a:pt x="6304344" y="298450"/>
                    <a:pt x="7226503" y="294640"/>
                    <a:pt x="8169891" y="288290"/>
                  </a:cubicBezTo>
                  <a:cubicBezTo>
                    <a:pt x="8647411" y="281940"/>
                    <a:pt x="9127470" y="273050"/>
                    <a:pt x="9604991" y="265430"/>
                  </a:cubicBezTo>
                  <a:cubicBezTo>
                    <a:pt x="9634201" y="297180"/>
                    <a:pt x="9664681" y="326390"/>
                    <a:pt x="9693891" y="356870"/>
                  </a:cubicBezTo>
                  <a:cubicBezTo>
                    <a:pt x="9723101" y="386080"/>
                    <a:pt x="9752311" y="427990"/>
                    <a:pt x="9790411" y="444500"/>
                  </a:cubicBezTo>
                  <a:cubicBezTo>
                    <a:pt x="9804381" y="450850"/>
                    <a:pt x="9818351" y="438150"/>
                    <a:pt x="9812001" y="422910"/>
                  </a:cubicBezTo>
                  <a:cubicBezTo>
                    <a:pt x="9794220" y="386080"/>
                    <a:pt x="9752311" y="355600"/>
                    <a:pt x="9723101" y="327660"/>
                  </a:cubicBezTo>
                  <a:cubicBezTo>
                    <a:pt x="9701511" y="306070"/>
                    <a:pt x="9678651" y="284480"/>
                    <a:pt x="9655791" y="262890"/>
                  </a:cubicBezTo>
                  <a:lnTo>
                    <a:pt x="9889470" y="259080"/>
                  </a:lnTo>
                  <a:cubicBezTo>
                    <a:pt x="9889470" y="259080"/>
                    <a:pt x="9889470" y="260350"/>
                    <a:pt x="9890741" y="260350"/>
                  </a:cubicBezTo>
                  <a:cubicBezTo>
                    <a:pt x="9926301" y="292100"/>
                    <a:pt x="9963131" y="321310"/>
                    <a:pt x="10001231" y="351790"/>
                  </a:cubicBezTo>
                  <a:cubicBezTo>
                    <a:pt x="10034251" y="378460"/>
                    <a:pt x="10068541" y="412750"/>
                    <a:pt x="10106641" y="429260"/>
                  </a:cubicBezTo>
                  <a:cubicBezTo>
                    <a:pt x="10124420" y="436880"/>
                    <a:pt x="10138391" y="417830"/>
                    <a:pt x="10126961" y="403860"/>
                  </a:cubicBezTo>
                  <a:cubicBezTo>
                    <a:pt x="10100291" y="370840"/>
                    <a:pt x="10058381" y="346710"/>
                    <a:pt x="10024091" y="321310"/>
                  </a:cubicBezTo>
                  <a:cubicBezTo>
                    <a:pt x="9994881" y="299720"/>
                    <a:pt x="9965670" y="279400"/>
                    <a:pt x="9936461" y="257810"/>
                  </a:cubicBezTo>
                  <a:cubicBezTo>
                    <a:pt x="10010120" y="256540"/>
                    <a:pt x="10083781" y="255270"/>
                    <a:pt x="10158711" y="254000"/>
                  </a:cubicBezTo>
                  <a:cubicBezTo>
                    <a:pt x="10223481" y="302260"/>
                    <a:pt x="10292061" y="359410"/>
                    <a:pt x="10363181" y="393700"/>
                  </a:cubicBezTo>
                  <a:cubicBezTo>
                    <a:pt x="10380961" y="402590"/>
                    <a:pt x="10401281" y="379730"/>
                    <a:pt x="10384770" y="364490"/>
                  </a:cubicBezTo>
                  <a:cubicBezTo>
                    <a:pt x="10330161" y="313690"/>
                    <a:pt x="10259041" y="274320"/>
                    <a:pt x="10193001" y="234950"/>
                  </a:cubicBezTo>
                  <a:cubicBezTo>
                    <a:pt x="10227291" y="212090"/>
                    <a:pt x="10261581" y="189230"/>
                    <a:pt x="10295870" y="165100"/>
                  </a:cubicBezTo>
                  <a:cubicBezTo>
                    <a:pt x="10328891" y="148590"/>
                    <a:pt x="10370801" y="127000"/>
                    <a:pt x="10396201" y="93980"/>
                  </a:cubicBezTo>
                  <a:close/>
                </a:path>
              </a:pathLst>
            </a:custGeom>
            <a:solidFill>
              <a:srgbClr val="BF9D11"/>
            </a:solidFill>
          </p:spPr>
        </p:sp>
      </p:grpSp>
      <p:pic>
        <p:nvPicPr>
          <p:cNvPr id="8" name="Picture 8"/>
          <p:cNvPicPr>
            <a:picLocks noChangeAspect="1"/>
          </p:cNvPicPr>
          <p:nvPr/>
        </p:nvPicPr>
        <p:blipFill>
          <a:blip r:embed="rId3"/>
          <a:srcRect l="36535" t="35285" b="33353"/>
          <a:stretch>
            <a:fillRect/>
          </a:stretch>
        </p:blipFill>
        <p:spPr>
          <a:xfrm>
            <a:off x="1100" y="0"/>
            <a:ext cx="9631646" cy="2718829"/>
          </a:xfrm>
          <a:prstGeom prst="rect">
            <a:avLst/>
          </a:prstGeom>
        </p:spPr>
      </p:pic>
      <p:sp>
        <p:nvSpPr>
          <p:cNvPr id="9" name="TextBox 9"/>
          <p:cNvSpPr txBox="1"/>
          <p:nvPr/>
        </p:nvSpPr>
        <p:spPr>
          <a:xfrm>
            <a:off x="352149" y="2883021"/>
            <a:ext cx="8791851" cy="1261110"/>
          </a:xfrm>
          <a:prstGeom prst="rect">
            <a:avLst/>
          </a:prstGeom>
        </p:spPr>
        <p:txBody>
          <a:bodyPr lIns="0" tIns="0" rIns="0" bIns="0" rtlCol="0" anchor="t">
            <a:spAutoFit/>
          </a:bodyPr>
          <a:lstStyle/>
          <a:p>
            <a:pPr algn="just">
              <a:lnSpc>
                <a:spcPts val="5040"/>
              </a:lnSpc>
              <a:spcBef>
                <a:spcPct val="0"/>
              </a:spcBef>
            </a:pPr>
            <a:r>
              <a:rPr lang="en-US" sz="3600">
                <a:solidFill>
                  <a:srgbClr val="000000"/>
                </a:solidFill>
                <a:latin typeface="Aileron Regular Bold"/>
              </a:rPr>
              <a:t>HUMAN RESOURCE MANAGEMENT DEPARTMENT PRIZE</a:t>
            </a:r>
          </a:p>
        </p:txBody>
      </p:sp>
      <p:sp>
        <p:nvSpPr>
          <p:cNvPr id="10" name="TextBox 10"/>
          <p:cNvSpPr txBox="1"/>
          <p:nvPr/>
        </p:nvSpPr>
        <p:spPr>
          <a:xfrm>
            <a:off x="352149" y="5264470"/>
            <a:ext cx="8791851" cy="721995"/>
          </a:xfrm>
          <a:prstGeom prst="rect">
            <a:avLst/>
          </a:prstGeom>
        </p:spPr>
        <p:txBody>
          <a:bodyPr lIns="0" tIns="0" rIns="0" bIns="0" rtlCol="0" anchor="t">
            <a:spAutoFit/>
          </a:bodyPr>
          <a:lstStyle/>
          <a:p>
            <a:pPr algn="just">
              <a:lnSpc>
                <a:spcPts val="5880"/>
              </a:lnSpc>
              <a:spcBef>
                <a:spcPct val="0"/>
              </a:spcBef>
            </a:pPr>
            <a:r>
              <a:rPr lang="en-US" sz="4200">
                <a:solidFill>
                  <a:srgbClr val="000000"/>
                </a:solidFill>
                <a:latin typeface="Aileron Regular Bold"/>
              </a:rPr>
              <a:t>Kim Dowdeswell</a:t>
            </a:r>
          </a:p>
        </p:txBody>
      </p:sp>
      <p:sp>
        <p:nvSpPr>
          <p:cNvPr id="11" name="TextBox 11"/>
          <p:cNvSpPr txBox="1"/>
          <p:nvPr/>
        </p:nvSpPr>
        <p:spPr>
          <a:xfrm>
            <a:off x="352149" y="6508721"/>
            <a:ext cx="8791851" cy="4813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Bold"/>
              </a:rPr>
              <a:t>Best PhD student in the PhD Learning Programme</a:t>
            </a:r>
          </a:p>
        </p:txBody>
      </p:sp>
      <p:sp>
        <p:nvSpPr>
          <p:cNvPr id="12" name="TextBox 12"/>
          <p:cNvSpPr txBox="1"/>
          <p:nvPr/>
        </p:nvSpPr>
        <p:spPr>
          <a:xfrm>
            <a:off x="352149" y="7571584"/>
            <a:ext cx="8791851" cy="4813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Bold"/>
              </a:rPr>
              <a:t>Motto:</a:t>
            </a:r>
          </a:p>
        </p:txBody>
      </p:sp>
      <p:sp>
        <p:nvSpPr>
          <p:cNvPr id="13" name="TextBox 13"/>
          <p:cNvSpPr txBox="1"/>
          <p:nvPr/>
        </p:nvSpPr>
        <p:spPr>
          <a:xfrm>
            <a:off x="352149" y="8123929"/>
            <a:ext cx="8791851" cy="1471930"/>
          </a:xfrm>
          <a:prstGeom prst="rect">
            <a:avLst/>
          </a:prstGeom>
        </p:spPr>
        <p:txBody>
          <a:bodyPr lIns="0" tIns="0" rIns="0" bIns="0" rtlCol="0" anchor="t">
            <a:spAutoFit/>
          </a:bodyPr>
          <a:lstStyle/>
          <a:p>
            <a:pPr algn="just">
              <a:lnSpc>
                <a:spcPts val="3919"/>
              </a:lnSpc>
              <a:spcBef>
                <a:spcPct val="0"/>
              </a:spcBef>
            </a:pPr>
            <a:r>
              <a:rPr lang="en-US" sz="2800">
                <a:solidFill>
                  <a:srgbClr val="000000"/>
                </a:solidFill>
                <a:latin typeface="Aileron Regular Italics"/>
              </a:rPr>
              <a:t>"Success isn’t about how much money you make; it’s about the difference you make in people’s lives." - Michelle Obama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E6DAF"/>
        </a:solidFill>
        <a:effectLst/>
      </p:bgPr>
    </p:bg>
    <p:spTree>
      <p:nvGrpSpPr>
        <p:cNvPr id="1" name=""/>
        <p:cNvGrpSpPr/>
        <p:nvPr/>
      </p:nvGrpSpPr>
      <p:grpSpPr>
        <a:xfrm>
          <a:off x="0" y="0"/>
          <a:ext cx="0" cy="0"/>
          <a:chOff x="0" y="0"/>
          <a:chExt cx="0" cy="0"/>
        </a:xfrm>
      </p:grpSpPr>
      <p:grpSp>
        <p:nvGrpSpPr>
          <p:cNvPr id="2" name="Group 2"/>
          <p:cNvGrpSpPr/>
          <p:nvPr/>
        </p:nvGrpSpPr>
        <p:grpSpPr>
          <a:xfrm>
            <a:off x="209052" y="1386556"/>
            <a:ext cx="9999638" cy="4992438"/>
            <a:chOff x="0" y="0"/>
            <a:chExt cx="13332850" cy="6656585"/>
          </a:xfrm>
        </p:grpSpPr>
        <p:pic>
          <p:nvPicPr>
            <p:cNvPr id="3" name="Picture 3"/>
            <p:cNvPicPr>
              <a:picLocks noChangeAspect="1"/>
            </p:cNvPicPr>
            <p:nvPr/>
          </p:nvPicPr>
          <p:blipFill>
            <a:blip r:embed="rId2"/>
            <a:srcRect t="179" b="33252"/>
            <a:stretch>
              <a:fillRect/>
            </a:stretch>
          </p:blipFill>
          <p:spPr>
            <a:xfrm>
              <a:off x="0" y="0"/>
              <a:ext cx="13332850" cy="6656585"/>
            </a:xfrm>
            <a:prstGeom prst="rect">
              <a:avLst/>
            </a:prstGeom>
          </p:spPr>
        </p:pic>
      </p:grpSp>
      <p:grpSp>
        <p:nvGrpSpPr>
          <p:cNvPr id="4" name="Group 4"/>
          <p:cNvGrpSpPr/>
          <p:nvPr/>
        </p:nvGrpSpPr>
        <p:grpSpPr>
          <a:xfrm>
            <a:off x="209052" y="271261"/>
            <a:ext cx="17709735" cy="929900"/>
            <a:chOff x="0" y="0"/>
            <a:chExt cx="5990700" cy="314559"/>
          </a:xfrm>
        </p:grpSpPr>
        <p:sp>
          <p:nvSpPr>
            <p:cNvPr id="5" name="Freeform 5"/>
            <p:cNvSpPr/>
            <p:nvPr/>
          </p:nvSpPr>
          <p:spPr>
            <a:xfrm>
              <a:off x="0" y="0"/>
              <a:ext cx="5990700" cy="314559"/>
            </a:xfrm>
            <a:custGeom>
              <a:avLst/>
              <a:gdLst/>
              <a:ahLst/>
              <a:cxnLst/>
              <a:rect l="l" t="t" r="r" b="b"/>
              <a:pathLst>
                <a:path w="5990700" h="314559">
                  <a:moveTo>
                    <a:pt x="0" y="0"/>
                  </a:moveTo>
                  <a:lnTo>
                    <a:pt x="5990700" y="0"/>
                  </a:lnTo>
                  <a:lnTo>
                    <a:pt x="5990700" y="314559"/>
                  </a:lnTo>
                  <a:lnTo>
                    <a:pt x="0" y="314559"/>
                  </a:lnTo>
                  <a:close/>
                </a:path>
              </a:pathLst>
            </a:custGeom>
            <a:solidFill>
              <a:srgbClr val="FFFFFF"/>
            </a:solidFill>
          </p:spPr>
        </p:sp>
      </p:grpSp>
      <p:sp>
        <p:nvSpPr>
          <p:cNvPr id="6" name="TextBox 6"/>
          <p:cNvSpPr txBox="1"/>
          <p:nvPr/>
        </p:nvSpPr>
        <p:spPr>
          <a:xfrm>
            <a:off x="336249" y="440936"/>
            <a:ext cx="17455342" cy="523875"/>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Aileron Regular Bold"/>
              </a:rPr>
              <a:t>BEST COMMUNITY PROJECT FOR THE DEGREE BCOM HONOURS IN INDUSTRIAL PSYCHOLOGY</a:t>
            </a:r>
          </a:p>
        </p:txBody>
      </p:sp>
      <p:grpSp>
        <p:nvGrpSpPr>
          <p:cNvPr id="7" name="Group 7"/>
          <p:cNvGrpSpPr/>
          <p:nvPr/>
        </p:nvGrpSpPr>
        <p:grpSpPr>
          <a:xfrm>
            <a:off x="209052" y="6616766"/>
            <a:ext cx="17789815" cy="3515842"/>
            <a:chOff x="0" y="0"/>
            <a:chExt cx="6017789" cy="1189310"/>
          </a:xfrm>
        </p:grpSpPr>
        <p:sp>
          <p:nvSpPr>
            <p:cNvPr id="8" name="Freeform 8"/>
            <p:cNvSpPr/>
            <p:nvPr/>
          </p:nvSpPr>
          <p:spPr>
            <a:xfrm>
              <a:off x="0" y="0"/>
              <a:ext cx="6017789" cy="1189310"/>
            </a:xfrm>
            <a:custGeom>
              <a:avLst/>
              <a:gdLst/>
              <a:ahLst/>
              <a:cxnLst/>
              <a:rect l="l" t="t" r="r" b="b"/>
              <a:pathLst>
                <a:path w="6017789" h="1189310">
                  <a:moveTo>
                    <a:pt x="0" y="0"/>
                  </a:moveTo>
                  <a:lnTo>
                    <a:pt x="6017789" y="0"/>
                  </a:lnTo>
                  <a:lnTo>
                    <a:pt x="6017789" y="1189310"/>
                  </a:lnTo>
                  <a:lnTo>
                    <a:pt x="0" y="1189310"/>
                  </a:lnTo>
                  <a:close/>
                </a:path>
              </a:pathLst>
            </a:custGeom>
            <a:solidFill>
              <a:srgbClr val="FFFFFF"/>
            </a:solidFill>
          </p:spPr>
        </p:sp>
      </p:grpSp>
      <p:sp>
        <p:nvSpPr>
          <p:cNvPr id="9" name="TextBox 9"/>
          <p:cNvSpPr txBox="1"/>
          <p:nvPr/>
        </p:nvSpPr>
        <p:spPr>
          <a:xfrm>
            <a:off x="360681" y="6559616"/>
            <a:ext cx="8791851" cy="448310"/>
          </a:xfrm>
          <a:prstGeom prst="rect">
            <a:avLst/>
          </a:prstGeom>
        </p:spPr>
        <p:txBody>
          <a:bodyPr lIns="0" tIns="0" rIns="0" bIns="0" rtlCol="0" anchor="t">
            <a:spAutoFit/>
          </a:bodyPr>
          <a:lstStyle/>
          <a:p>
            <a:pPr algn="just">
              <a:lnSpc>
                <a:spcPts val="3640"/>
              </a:lnSpc>
              <a:spcBef>
                <a:spcPct val="0"/>
              </a:spcBef>
            </a:pPr>
            <a:r>
              <a:rPr lang="en-US" sz="2600">
                <a:solidFill>
                  <a:srgbClr val="000000"/>
                </a:solidFill>
                <a:latin typeface="Aileron Regular Bold"/>
              </a:rPr>
              <a:t>Read for Africa Project:</a:t>
            </a:r>
          </a:p>
        </p:txBody>
      </p:sp>
      <p:sp>
        <p:nvSpPr>
          <p:cNvPr id="10" name="TextBox 10"/>
          <p:cNvSpPr txBox="1"/>
          <p:nvPr/>
        </p:nvSpPr>
        <p:spPr>
          <a:xfrm>
            <a:off x="360681" y="7200821"/>
            <a:ext cx="17566639" cy="2816225"/>
          </a:xfrm>
          <a:prstGeom prst="rect">
            <a:avLst/>
          </a:prstGeom>
        </p:spPr>
        <p:txBody>
          <a:bodyPr lIns="0" tIns="0" rIns="0" bIns="0" rtlCol="0" anchor="t">
            <a:spAutoFit/>
          </a:bodyPr>
          <a:lstStyle/>
          <a:p>
            <a:pPr algn="just">
              <a:lnSpc>
                <a:spcPts val="2800"/>
              </a:lnSpc>
              <a:spcBef>
                <a:spcPct val="0"/>
              </a:spcBef>
            </a:pPr>
            <a:r>
              <a:rPr lang="en-US" sz="2000">
                <a:solidFill>
                  <a:srgbClr val="000000"/>
                </a:solidFill>
                <a:latin typeface="Aileron Regular"/>
              </a:rPr>
              <a:t>"Our group went to the Read for Africa holiday programme at Diepsloot for 3 days in the June holiday to help the children with their English reading, writing and pronunciation. At first, the idea of working with kids and helping them with their reading, writing and pronunciation seemed a bit daunting. However, in a matter of a day, it became clear that our skills did help these kids. Throughout this experience, the most valuable lesson learned was how happy these children were regardless of their circumstances. They came in each and everyday with the biggest smiles on their faces, something we all can learn from and apply it to our daily lives. Also, once again it occurred to us that time is invaluable, it incredible to see what impact the 3 days had on these children. All we gave were our time and patience and that cost us nothing. Lastly, we learned to give without any expectations back. With that said we urge you to visit the Read for Africa Diepsloot holiday programme this June holiday. We all feel that we’ve learned so much more than we ever expected and why shouldn’t you."</a:t>
            </a:r>
          </a:p>
        </p:txBody>
      </p:sp>
      <p:grpSp>
        <p:nvGrpSpPr>
          <p:cNvPr id="11" name="Group 11"/>
          <p:cNvGrpSpPr/>
          <p:nvPr/>
        </p:nvGrpSpPr>
        <p:grpSpPr>
          <a:xfrm>
            <a:off x="11752150" y="1386556"/>
            <a:ext cx="6166637" cy="4992438"/>
            <a:chOff x="0" y="0"/>
            <a:chExt cx="2085998" cy="1688800"/>
          </a:xfrm>
        </p:grpSpPr>
        <p:sp>
          <p:nvSpPr>
            <p:cNvPr id="12" name="Freeform 12"/>
            <p:cNvSpPr/>
            <p:nvPr/>
          </p:nvSpPr>
          <p:spPr>
            <a:xfrm>
              <a:off x="0" y="0"/>
              <a:ext cx="2085998" cy="1688800"/>
            </a:xfrm>
            <a:custGeom>
              <a:avLst/>
              <a:gdLst/>
              <a:ahLst/>
              <a:cxnLst/>
              <a:rect l="l" t="t" r="r" b="b"/>
              <a:pathLst>
                <a:path w="2085998" h="1688800">
                  <a:moveTo>
                    <a:pt x="0" y="0"/>
                  </a:moveTo>
                  <a:lnTo>
                    <a:pt x="2085998" y="0"/>
                  </a:lnTo>
                  <a:lnTo>
                    <a:pt x="2085998" y="1688800"/>
                  </a:lnTo>
                  <a:lnTo>
                    <a:pt x="0" y="1688800"/>
                  </a:lnTo>
                  <a:close/>
                </a:path>
              </a:pathLst>
            </a:custGeom>
            <a:solidFill>
              <a:srgbClr val="FFFFFF"/>
            </a:solidFill>
          </p:spPr>
        </p:sp>
      </p:grpSp>
      <p:pic>
        <p:nvPicPr>
          <p:cNvPr id="13" name="Picture 13"/>
          <p:cNvPicPr>
            <a:picLocks noChangeAspect="1"/>
          </p:cNvPicPr>
          <p:nvPr/>
        </p:nvPicPr>
        <p:blipFill>
          <a:blip r:embed="rId3"/>
          <a:srcRect l="36535" t="35285" b="33353"/>
          <a:stretch>
            <a:fillRect/>
          </a:stretch>
        </p:blipFill>
        <p:spPr>
          <a:xfrm>
            <a:off x="11752150" y="1386556"/>
            <a:ext cx="6166637" cy="1740723"/>
          </a:xfrm>
          <a:prstGeom prst="rect">
            <a:avLst/>
          </a:prstGeom>
        </p:spPr>
      </p:pic>
      <p:sp>
        <p:nvSpPr>
          <p:cNvPr id="14" name="TextBox 14"/>
          <p:cNvSpPr txBox="1"/>
          <p:nvPr/>
        </p:nvSpPr>
        <p:spPr>
          <a:xfrm>
            <a:off x="11949694" y="3968795"/>
            <a:ext cx="5841896" cy="1954911"/>
          </a:xfrm>
          <a:prstGeom prst="rect">
            <a:avLst/>
          </a:prstGeom>
        </p:spPr>
        <p:txBody>
          <a:bodyPr lIns="0" tIns="0" rIns="0" bIns="0" rtlCol="0" anchor="t">
            <a:spAutoFit/>
          </a:bodyPr>
          <a:lstStyle/>
          <a:p>
            <a:pPr algn="just">
              <a:lnSpc>
                <a:spcPts val="3911"/>
              </a:lnSpc>
            </a:pPr>
            <a:r>
              <a:rPr lang="en-US" sz="2400" dirty="0">
                <a:solidFill>
                  <a:srgbClr val="000000"/>
                </a:solidFill>
                <a:latin typeface="Aileron Regular"/>
              </a:rPr>
              <a:t> - </a:t>
            </a:r>
            <a:r>
              <a:rPr lang="en-US" sz="2400" dirty="0" err="1">
                <a:solidFill>
                  <a:srgbClr val="000000"/>
                </a:solidFill>
                <a:latin typeface="Aileron Regular"/>
              </a:rPr>
              <a:t>Cemonn</a:t>
            </a:r>
            <a:r>
              <a:rPr lang="en-US" sz="2400" dirty="0">
                <a:solidFill>
                  <a:srgbClr val="000000"/>
                </a:solidFill>
                <a:latin typeface="Aileron Regular"/>
              </a:rPr>
              <a:t> </a:t>
            </a:r>
            <a:r>
              <a:rPr lang="en-US" sz="2400" dirty="0" err="1">
                <a:solidFill>
                  <a:srgbClr val="000000"/>
                </a:solidFill>
                <a:latin typeface="Aileron Regular"/>
              </a:rPr>
              <a:t>Wegerele</a:t>
            </a:r>
            <a:r>
              <a:rPr lang="en-US" sz="2400" dirty="0">
                <a:solidFill>
                  <a:srgbClr val="000000"/>
                </a:solidFill>
                <a:latin typeface="Aileron Regular"/>
              </a:rPr>
              <a:t> (at the far left)</a:t>
            </a:r>
          </a:p>
          <a:p>
            <a:pPr algn="just">
              <a:lnSpc>
                <a:spcPts val="3911"/>
              </a:lnSpc>
            </a:pPr>
            <a:r>
              <a:rPr lang="en-US" sz="2400" dirty="0">
                <a:solidFill>
                  <a:srgbClr val="000000"/>
                </a:solidFill>
                <a:latin typeface="Aileron Regular"/>
              </a:rPr>
              <a:t> - </a:t>
            </a:r>
            <a:r>
              <a:rPr lang="en-US" sz="2400" dirty="0" err="1">
                <a:solidFill>
                  <a:srgbClr val="000000"/>
                </a:solidFill>
                <a:latin typeface="Aileron Regular"/>
              </a:rPr>
              <a:t>Hesti</a:t>
            </a:r>
            <a:r>
              <a:rPr lang="en-US" sz="2400" dirty="0">
                <a:solidFill>
                  <a:srgbClr val="000000"/>
                </a:solidFill>
                <a:latin typeface="Aileron Regular"/>
              </a:rPr>
              <a:t> Groenewald (at the left)</a:t>
            </a:r>
          </a:p>
          <a:p>
            <a:pPr algn="just">
              <a:lnSpc>
                <a:spcPts val="3911"/>
              </a:lnSpc>
            </a:pPr>
            <a:r>
              <a:rPr lang="en-US" sz="2400" dirty="0">
                <a:solidFill>
                  <a:srgbClr val="000000"/>
                </a:solidFill>
                <a:latin typeface="Aileron Regular"/>
              </a:rPr>
              <a:t> - Teagan Routledge (at the right)</a:t>
            </a:r>
          </a:p>
          <a:p>
            <a:pPr algn="just">
              <a:lnSpc>
                <a:spcPts val="3911"/>
              </a:lnSpc>
            </a:pPr>
            <a:r>
              <a:rPr lang="en-US" sz="2400" dirty="0">
                <a:solidFill>
                  <a:srgbClr val="000000"/>
                </a:solidFill>
                <a:latin typeface="Aileron Regular"/>
              </a:rPr>
              <a:t> - Bianca van Heerden (at the far right)</a:t>
            </a:r>
          </a:p>
        </p:txBody>
      </p:sp>
      <p:sp>
        <p:nvSpPr>
          <p:cNvPr id="15" name="TextBox 15"/>
          <p:cNvSpPr txBox="1"/>
          <p:nvPr/>
        </p:nvSpPr>
        <p:spPr>
          <a:xfrm>
            <a:off x="11949694" y="3434465"/>
            <a:ext cx="5691433" cy="448310"/>
          </a:xfrm>
          <a:prstGeom prst="rect">
            <a:avLst/>
          </a:prstGeom>
        </p:spPr>
        <p:txBody>
          <a:bodyPr lIns="0" tIns="0" rIns="0" bIns="0" rtlCol="0" anchor="t">
            <a:spAutoFit/>
          </a:bodyPr>
          <a:lstStyle/>
          <a:p>
            <a:pPr algn="just">
              <a:lnSpc>
                <a:spcPts val="3640"/>
              </a:lnSpc>
              <a:spcBef>
                <a:spcPct val="0"/>
              </a:spcBef>
            </a:pPr>
            <a:r>
              <a:rPr lang="en-US" sz="2600">
                <a:solidFill>
                  <a:srgbClr val="000000"/>
                </a:solidFill>
                <a:latin typeface="Aileron Regular Bold"/>
              </a:rPr>
              <a:t>Group Members: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563</Words>
  <Application>Microsoft Office PowerPoint</Application>
  <PresentationFormat>Custom</PresentationFormat>
  <Paragraphs>39</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Aileron Regular Italics</vt:lpstr>
      <vt:lpstr>Aileron Regular</vt:lpstr>
      <vt:lpstr>Aileron Regular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HRM Prize Giving Ceremony 2020</dc:title>
  <dc:creator>Suné van Huyssteen</dc:creator>
  <cp:lastModifiedBy>Liesl</cp:lastModifiedBy>
  <cp:revision>5</cp:revision>
  <dcterms:created xsi:type="dcterms:W3CDTF">2006-08-16T00:00:00Z</dcterms:created>
  <dcterms:modified xsi:type="dcterms:W3CDTF">2020-04-20T14:37:33Z</dcterms:modified>
  <dc:identifier>DAD5gdmbmQ4</dc:identifier>
</cp:coreProperties>
</file>