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Lst>
  <p:notesMasterIdLst>
    <p:notesMasterId r:id="rId12"/>
  </p:notesMasterIdLst>
  <p:sldIdLst>
    <p:sldId id="256" r:id="rId2"/>
    <p:sldId id="264" r:id="rId3"/>
    <p:sldId id="267" r:id="rId4"/>
    <p:sldId id="263" r:id="rId5"/>
    <p:sldId id="265" r:id="rId6"/>
    <p:sldId id="268" r:id="rId7"/>
    <p:sldId id="269" r:id="rId8"/>
    <p:sldId id="270" r:id="rId9"/>
    <p:sldId id="271" r:id="rId10"/>
    <p:sldId id="26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pos="597">
          <p15:clr>
            <a:srgbClr val="A4A3A4"/>
          </p15:clr>
        </p15:guide>
        <p15:guide id="3"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oNhiEfHca4WHT888AdJhDUXxx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B"/>
    <a:srgbClr val="F7F7F7"/>
    <a:srgbClr val="F5F5F5"/>
    <a:srgbClr val="B02F1F"/>
    <a:srgbClr val="06136C"/>
    <a:srgbClr val="006044"/>
    <a:srgbClr val="FEB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583309-3DFD-44A0-87EC-5152D166DBA4}">
  <a:tblStyle styleId="{E7583309-3DFD-44A0-87EC-5152D166DB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8"/>
          </a:solidFill>
        </a:fill>
      </a:tcStyle>
    </a:wholeTbl>
    <a:band1H>
      <a:tcTxStyle/>
      <a:tcStyle>
        <a:tcBdr/>
        <a:fill>
          <a:solidFill>
            <a:srgbClr val="CACBCE"/>
          </a:solidFill>
        </a:fill>
      </a:tcStyle>
    </a:band1H>
    <a:band2H>
      <a:tcTxStyle/>
      <a:tcStyle>
        <a:tcBdr/>
      </a:tcStyle>
    </a:band2H>
    <a:band1V>
      <a:tcTxStyle/>
      <a:tcStyle>
        <a:tcBdr/>
        <a:fill>
          <a:solidFill>
            <a:srgbClr val="CACBCE"/>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54" autoAdjust="0"/>
  </p:normalViewPr>
  <p:slideViewPr>
    <p:cSldViewPr snapToGrid="0">
      <p:cViewPr varScale="1">
        <p:scale>
          <a:sx n="65" d="100"/>
          <a:sy n="65" d="100"/>
        </p:scale>
        <p:origin x="834" y="66"/>
      </p:cViewPr>
      <p:guideLst>
        <p:guide pos="3840"/>
        <p:guide pos="5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52AA5-0B14-4883-B765-A68D713332D2}"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ZA"/>
        </a:p>
      </dgm:t>
    </dgm:pt>
    <dgm:pt modelId="{0AC0CFB3-1124-4C66-A08C-B5CBF412A5A9}">
      <dgm:prSet phldrT="[Text]" custT="1">
        <dgm:style>
          <a:lnRef idx="3">
            <a:schemeClr val="lt1"/>
          </a:lnRef>
          <a:fillRef idx="1">
            <a:schemeClr val="accent1"/>
          </a:fillRef>
          <a:effectRef idx="1">
            <a:schemeClr val="accent1"/>
          </a:effectRef>
          <a:fontRef idx="minor">
            <a:schemeClr val="lt1"/>
          </a:fontRef>
        </dgm:style>
      </dgm:prSet>
      <dgm:spPr>
        <a:ln>
          <a:solidFill>
            <a:schemeClr val="tx1"/>
          </a:solidFill>
        </a:ln>
      </dgm:spPr>
      <dgm:t>
        <a:bodyPr/>
        <a:lstStyle/>
        <a:p>
          <a:r>
            <a:rPr lang="en-ZA" sz="2000" b="1" dirty="0">
              <a:solidFill>
                <a:schemeClr val="bg1"/>
              </a:solidFill>
              <a:latin typeface="Calibri" panose="020F0502020204030204" pitchFamily="34" charset="0"/>
              <a:cs typeface="Calibri" panose="020F0502020204030204" pitchFamily="34" charset="0"/>
            </a:rPr>
            <a:t>Anthropometry Planning Team</a:t>
          </a:r>
        </a:p>
      </dgm:t>
    </dgm:pt>
    <dgm:pt modelId="{6F1E8309-B59F-4A19-B6B8-9B23FD3A9F33}" type="parTrans" cxnId="{C0D42F1A-F9FB-425A-A9ED-7DF243F0D007}">
      <dgm:prSet/>
      <dgm:spPr/>
      <dgm:t>
        <a:bodyPr/>
        <a:lstStyle/>
        <a:p>
          <a:endParaRPr lang="en-ZA" sz="2000">
            <a:latin typeface="Calibri" panose="020F0502020204030204" pitchFamily="34" charset="0"/>
            <a:cs typeface="Calibri" panose="020F0502020204030204" pitchFamily="34" charset="0"/>
          </a:endParaRPr>
        </a:p>
      </dgm:t>
    </dgm:pt>
    <dgm:pt modelId="{1EFA0301-178D-45D2-80AE-0BAACA703754}" type="sibTrans" cxnId="{C0D42F1A-F9FB-425A-A9ED-7DF243F0D007}">
      <dgm:prSet/>
      <dgm:spPr/>
      <dgm:t>
        <a:bodyPr/>
        <a:lstStyle/>
        <a:p>
          <a:endParaRPr lang="en-ZA" sz="2000">
            <a:latin typeface="Calibri" panose="020F0502020204030204" pitchFamily="34" charset="0"/>
            <a:cs typeface="Calibri" panose="020F0502020204030204" pitchFamily="34" charset="0"/>
          </a:endParaRPr>
        </a:p>
      </dgm:t>
    </dgm:pt>
    <dgm:pt modelId="{9E578CB7-60FC-4903-8B05-A117C893DB63}">
      <dgm:prSet phldrT="[Text]" custT="1">
        <dgm:style>
          <a:lnRef idx="1">
            <a:schemeClr val="accent2"/>
          </a:lnRef>
          <a:fillRef idx="2">
            <a:schemeClr val="accent2"/>
          </a:fillRef>
          <a:effectRef idx="1">
            <a:schemeClr val="accent2"/>
          </a:effectRef>
          <a:fontRef idx="minor">
            <a:schemeClr val="dk1"/>
          </a:fontRef>
        </dgm:style>
      </dgm:prSet>
      <dgm:spPr>
        <a:ln>
          <a:solidFill>
            <a:schemeClr val="tx1"/>
          </a:solidFill>
        </a:ln>
      </dgm:spPr>
      <dgm:t>
        <a:bodyPr/>
        <a:lstStyle/>
        <a:p>
          <a:pPr>
            <a:spcAft>
              <a:spcPts val="0"/>
            </a:spcAft>
          </a:pPr>
          <a:r>
            <a:rPr lang="en-ZA" sz="1600" b="1" u="sng" dirty="0">
              <a:latin typeface="Calibri" panose="020F0502020204030204" pitchFamily="34" charset="0"/>
              <a:cs typeface="Calibri" panose="020F0502020204030204" pitchFamily="34" charset="0"/>
            </a:rPr>
            <a:t>Site 1</a:t>
          </a:r>
        </a:p>
        <a:p>
          <a:pPr>
            <a:spcAft>
              <a:spcPts val="0"/>
            </a:spcAft>
          </a:pPr>
          <a:r>
            <a:rPr lang="en-ZA" sz="1600" dirty="0">
              <a:latin typeface="Calibri" panose="020F0502020204030204" pitchFamily="34" charset="0"/>
              <a:cs typeface="Calibri" panose="020F0502020204030204" pitchFamily="34" charset="0"/>
            </a:rPr>
            <a:t>Lead anthropometrist / coordinator</a:t>
          </a:r>
        </a:p>
      </dgm:t>
    </dgm:pt>
    <dgm:pt modelId="{C7097485-78CB-4E4B-9E04-CCC44BBDAA9B}" type="parTrans" cxnId="{302EF36D-7F48-4AFB-BC83-E6FD57BCEF79}">
      <dgm:prSet/>
      <dgm:spPr/>
      <dgm:t>
        <a:bodyPr/>
        <a:lstStyle/>
        <a:p>
          <a:endParaRPr lang="en-ZA" sz="2000">
            <a:latin typeface="Calibri" panose="020F0502020204030204" pitchFamily="34" charset="0"/>
            <a:cs typeface="Calibri" panose="020F0502020204030204" pitchFamily="34" charset="0"/>
          </a:endParaRPr>
        </a:p>
      </dgm:t>
    </dgm:pt>
    <dgm:pt modelId="{D6027BA0-B856-4AD5-8789-C404F6132A5B}" type="sibTrans" cxnId="{302EF36D-7F48-4AFB-BC83-E6FD57BCEF79}">
      <dgm:prSet/>
      <dgm:spPr/>
      <dgm:t>
        <a:bodyPr/>
        <a:lstStyle/>
        <a:p>
          <a:endParaRPr lang="en-ZA" sz="2000">
            <a:latin typeface="Calibri" panose="020F0502020204030204" pitchFamily="34" charset="0"/>
            <a:cs typeface="Calibri" panose="020F0502020204030204" pitchFamily="34" charset="0"/>
          </a:endParaRPr>
        </a:p>
      </dgm:t>
    </dgm:pt>
    <dgm:pt modelId="{99B279B8-59B0-434A-8E6B-67A7F938923E}">
      <dgm:prSet phldrT="[Text]" custT="1">
        <dgm:style>
          <a:lnRef idx="1">
            <a:schemeClr val="accent3"/>
          </a:lnRef>
          <a:fillRef idx="2">
            <a:schemeClr val="accent3"/>
          </a:fillRef>
          <a:effectRef idx="1">
            <a:schemeClr val="accent3"/>
          </a:effectRef>
          <a:fontRef idx="minor">
            <a:schemeClr val="dk1"/>
          </a:fontRef>
        </dgm:style>
      </dgm:prSet>
      <dgm:spPr>
        <a:ln>
          <a:solidFill>
            <a:schemeClr val="tx1"/>
          </a:solidFill>
        </a:ln>
      </dgm:spPr>
      <dgm:t>
        <a:bodyPr/>
        <a:lstStyle/>
        <a:p>
          <a:pPr>
            <a:spcAft>
              <a:spcPts val="0"/>
            </a:spcAft>
          </a:pPr>
          <a:r>
            <a:rPr lang="en-ZA" sz="1600" b="1" u="sng" dirty="0">
              <a:solidFill>
                <a:sysClr val="windowText" lastClr="000000"/>
              </a:solidFill>
              <a:latin typeface="Calibri" panose="020F0502020204030204" pitchFamily="34" charset="0"/>
              <a:cs typeface="Calibri" panose="020F0502020204030204" pitchFamily="34" charset="0"/>
            </a:rPr>
            <a:t>Site 2</a:t>
          </a:r>
        </a:p>
        <a:p>
          <a:pPr>
            <a:spcAft>
              <a:spcPts val="0"/>
            </a:spcAft>
          </a:pPr>
          <a:r>
            <a:rPr lang="en-ZA" sz="1600" dirty="0">
              <a:solidFill>
                <a:sysClr val="windowText" lastClr="000000"/>
              </a:solidFill>
              <a:latin typeface="Calibri" panose="020F0502020204030204" pitchFamily="34" charset="0"/>
              <a:cs typeface="Calibri" panose="020F0502020204030204" pitchFamily="34" charset="0"/>
            </a:rPr>
            <a:t>Lead anthropometrist </a:t>
          </a:r>
          <a:r>
            <a:rPr lang="en-ZA" sz="1600" dirty="0">
              <a:latin typeface="Calibri" panose="020F0502020204030204" pitchFamily="34" charset="0"/>
              <a:cs typeface="Calibri" panose="020F0502020204030204" pitchFamily="34" charset="0"/>
            </a:rPr>
            <a:t>/ coordinator</a:t>
          </a:r>
          <a:endParaRPr lang="en-ZA" sz="1600" dirty="0">
            <a:solidFill>
              <a:sysClr val="windowText" lastClr="000000"/>
            </a:solidFill>
            <a:latin typeface="Calibri" panose="020F0502020204030204" pitchFamily="34" charset="0"/>
            <a:cs typeface="Calibri" panose="020F0502020204030204" pitchFamily="34" charset="0"/>
          </a:endParaRPr>
        </a:p>
      </dgm:t>
    </dgm:pt>
    <dgm:pt modelId="{7A3F8EB1-7640-4A0C-880F-1E1900F99CD4}" type="parTrans" cxnId="{67941773-0E03-421A-A18F-EE28CDBF6E69}">
      <dgm:prSet/>
      <dgm:spPr/>
      <dgm:t>
        <a:bodyPr/>
        <a:lstStyle/>
        <a:p>
          <a:endParaRPr lang="en-ZA" sz="2000">
            <a:latin typeface="Calibri" panose="020F0502020204030204" pitchFamily="34" charset="0"/>
            <a:cs typeface="Calibri" panose="020F0502020204030204" pitchFamily="34" charset="0"/>
          </a:endParaRPr>
        </a:p>
      </dgm:t>
    </dgm:pt>
    <dgm:pt modelId="{8A6BE125-3BAA-4BC2-BE34-A64FADA8E11F}" type="sibTrans" cxnId="{67941773-0E03-421A-A18F-EE28CDBF6E69}">
      <dgm:prSet/>
      <dgm:spPr/>
      <dgm:t>
        <a:bodyPr/>
        <a:lstStyle/>
        <a:p>
          <a:endParaRPr lang="en-ZA" sz="2000">
            <a:latin typeface="Calibri" panose="020F0502020204030204" pitchFamily="34" charset="0"/>
            <a:cs typeface="Calibri" panose="020F0502020204030204" pitchFamily="34" charset="0"/>
          </a:endParaRPr>
        </a:p>
      </dgm:t>
    </dgm:pt>
    <dgm:pt modelId="{E26BDA6A-7EA2-4ADB-8384-5789AB09D520}">
      <dgm:prSet phldrT="[Text]" custT="1">
        <dgm:style>
          <a:lnRef idx="1">
            <a:schemeClr val="accent4"/>
          </a:lnRef>
          <a:fillRef idx="2">
            <a:schemeClr val="accent4"/>
          </a:fillRef>
          <a:effectRef idx="1">
            <a:schemeClr val="accent4"/>
          </a:effectRef>
          <a:fontRef idx="minor">
            <a:schemeClr val="dk1"/>
          </a:fontRef>
        </dgm:style>
      </dgm:prSet>
      <dgm:spPr>
        <a:ln>
          <a:solidFill>
            <a:schemeClr val="tx1"/>
          </a:solidFill>
        </a:ln>
      </dgm:spPr>
      <dgm:t>
        <a:bodyPr/>
        <a:lstStyle/>
        <a:p>
          <a:pPr>
            <a:spcAft>
              <a:spcPts val="0"/>
            </a:spcAft>
          </a:pPr>
          <a:r>
            <a:rPr lang="en-ZA" sz="1600" b="1" u="sng" dirty="0">
              <a:latin typeface="Calibri" panose="020F0502020204030204" pitchFamily="34" charset="0"/>
              <a:cs typeface="Calibri" panose="020F0502020204030204" pitchFamily="34" charset="0"/>
            </a:rPr>
            <a:t>Site 3</a:t>
          </a:r>
        </a:p>
        <a:p>
          <a:pPr>
            <a:spcAft>
              <a:spcPts val="0"/>
            </a:spcAft>
          </a:pPr>
          <a:r>
            <a:rPr lang="en-ZA" sz="1600" dirty="0">
              <a:latin typeface="Calibri" panose="020F0502020204030204" pitchFamily="34" charset="0"/>
              <a:cs typeface="Calibri" panose="020F0502020204030204" pitchFamily="34" charset="0"/>
            </a:rPr>
            <a:t>Lead anthropometrist / coordinator</a:t>
          </a:r>
        </a:p>
      </dgm:t>
    </dgm:pt>
    <dgm:pt modelId="{87398E0F-F719-47F3-9060-4044BA009A2B}" type="parTrans" cxnId="{32598D2C-9DAB-45F6-820B-06EE65DF5CDA}">
      <dgm:prSet/>
      <dgm:spPr/>
      <dgm:t>
        <a:bodyPr/>
        <a:lstStyle/>
        <a:p>
          <a:endParaRPr lang="en-ZA" sz="2000">
            <a:latin typeface="Calibri" panose="020F0502020204030204" pitchFamily="34" charset="0"/>
            <a:cs typeface="Calibri" panose="020F0502020204030204" pitchFamily="34" charset="0"/>
          </a:endParaRPr>
        </a:p>
      </dgm:t>
    </dgm:pt>
    <dgm:pt modelId="{9859E294-A1C3-4FCA-90A7-AA0F922857C2}" type="sibTrans" cxnId="{32598D2C-9DAB-45F6-820B-06EE65DF5CDA}">
      <dgm:prSet/>
      <dgm:spPr/>
      <dgm:t>
        <a:bodyPr/>
        <a:lstStyle/>
        <a:p>
          <a:endParaRPr lang="en-ZA" sz="2000">
            <a:latin typeface="Calibri" panose="020F0502020204030204" pitchFamily="34" charset="0"/>
            <a:cs typeface="Calibri" panose="020F0502020204030204" pitchFamily="34" charset="0"/>
          </a:endParaRPr>
        </a:p>
      </dgm:t>
    </dgm:pt>
    <dgm:pt modelId="{38A154C5-22B5-4FA7-94E1-73A8E1F23056}">
      <dgm:prSet custT="1">
        <dgm:style>
          <a:lnRef idx="2">
            <a:schemeClr val="accent2"/>
          </a:lnRef>
          <a:fillRef idx="1">
            <a:schemeClr val="lt1"/>
          </a:fillRef>
          <a:effectRef idx="0">
            <a:schemeClr val="accent2"/>
          </a:effectRef>
          <a:fontRef idx="minor">
            <a:schemeClr val="dk1"/>
          </a:fontRef>
        </dgm:style>
      </dgm:prSet>
      <dgm:spPr>
        <a:ln/>
      </dgm:spPr>
      <dgm:t>
        <a:bodyPr/>
        <a:lstStyle/>
        <a:p>
          <a:pPr algn="ctr">
            <a:spcAft>
              <a:spcPts val="0"/>
            </a:spcAft>
          </a:pPr>
          <a:r>
            <a:rPr lang="en-ZA" sz="1400" b="1" dirty="0">
              <a:latin typeface="Calibri" panose="020F0502020204030204" pitchFamily="34" charset="0"/>
              <a:cs typeface="Calibri" panose="020F0502020204030204" pitchFamily="34" charset="0"/>
            </a:rPr>
            <a:t>Team 1</a:t>
          </a:r>
        </a:p>
        <a:p>
          <a:pPr algn="ctr">
            <a:spcAft>
              <a:spcPts val="0"/>
            </a:spcAft>
          </a:pPr>
          <a:r>
            <a:rPr lang="en-ZA" sz="1400" b="0" dirty="0">
              <a:latin typeface="Calibri" panose="020F0502020204030204" pitchFamily="34" charset="0"/>
              <a:cs typeface="Calibri" panose="020F0502020204030204" pitchFamily="34" charset="0"/>
            </a:rPr>
            <a:t>Anthropometry field workers</a:t>
          </a:r>
        </a:p>
        <a:p>
          <a:pPr algn="l">
            <a:spcAft>
              <a:spcPts val="0"/>
            </a:spcAft>
          </a:pPr>
          <a:r>
            <a:rPr lang="en-ZA" sz="1400" b="0" dirty="0">
              <a:latin typeface="Calibri" panose="020F0502020204030204" pitchFamily="34" charset="0"/>
              <a:cs typeface="Calibri" panose="020F0502020204030204" pitchFamily="34" charset="0"/>
            </a:rPr>
            <a:t> - 1 Anthropometrist</a:t>
          </a:r>
        </a:p>
        <a:p>
          <a:pPr algn="l">
            <a:spcAft>
              <a:spcPts val="0"/>
            </a:spcAft>
          </a:pPr>
          <a:r>
            <a:rPr lang="en-ZA" sz="1400" b="0" dirty="0">
              <a:latin typeface="Calibri" panose="020F0502020204030204" pitchFamily="34" charset="0"/>
              <a:cs typeface="Calibri" panose="020F0502020204030204" pitchFamily="34" charset="0"/>
            </a:rPr>
            <a:t> - 1 Assistant</a:t>
          </a:r>
        </a:p>
      </dgm:t>
    </dgm:pt>
    <dgm:pt modelId="{24704D52-4D2A-4E23-B173-27071D5F5B38}" type="parTrans" cxnId="{26B52B9E-700E-414A-98B9-7B6FC3CAA219}">
      <dgm:prSet/>
      <dgm:spPr/>
      <dgm:t>
        <a:bodyPr/>
        <a:lstStyle/>
        <a:p>
          <a:endParaRPr lang="en-ZA" sz="2000">
            <a:latin typeface="Calibri" panose="020F0502020204030204" pitchFamily="34" charset="0"/>
            <a:cs typeface="Calibri" panose="020F0502020204030204" pitchFamily="34" charset="0"/>
          </a:endParaRPr>
        </a:p>
      </dgm:t>
    </dgm:pt>
    <dgm:pt modelId="{43A2AF43-2988-42E4-A730-ED3B4C469BFF}" type="sibTrans" cxnId="{26B52B9E-700E-414A-98B9-7B6FC3CAA219}">
      <dgm:prSet/>
      <dgm:spPr/>
      <dgm:t>
        <a:bodyPr/>
        <a:lstStyle/>
        <a:p>
          <a:endParaRPr lang="en-ZA" sz="2000">
            <a:latin typeface="Calibri" panose="020F0502020204030204" pitchFamily="34" charset="0"/>
            <a:cs typeface="Calibri" panose="020F0502020204030204" pitchFamily="34" charset="0"/>
          </a:endParaRPr>
        </a:p>
      </dgm:t>
    </dgm:pt>
    <dgm:pt modelId="{01FE278B-C266-4295-9C6B-5A54E77B296D}">
      <dgm:prSet custT="1">
        <dgm:style>
          <a:lnRef idx="2">
            <a:schemeClr val="accent2"/>
          </a:lnRef>
          <a:fillRef idx="1">
            <a:schemeClr val="lt1"/>
          </a:fillRef>
          <a:effectRef idx="0">
            <a:schemeClr val="accent2"/>
          </a:effectRef>
          <a:fontRef idx="minor">
            <a:schemeClr val="dk1"/>
          </a:fontRef>
        </dgm:style>
      </dgm:prSet>
      <dgm:spPr>
        <a:ln/>
      </dgm:spPr>
      <dgm:t>
        <a:bodyPr/>
        <a:lstStyle/>
        <a:p>
          <a:pPr algn="ctr">
            <a:spcAft>
              <a:spcPts val="0"/>
            </a:spcAft>
          </a:pPr>
          <a:r>
            <a:rPr lang="en-ZA" sz="1400" b="1">
              <a:latin typeface="Calibri" panose="020F0502020204030204" pitchFamily="34" charset="0"/>
              <a:cs typeface="Calibri" panose="020F0502020204030204" pitchFamily="34" charset="0"/>
            </a:rPr>
            <a:t>Team 2</a:t>
          </a:r>
        </a:p>
        <a:p>
          <a:pPr algn="ctr">
            <a:spcAft>
              <a:spcPts val="0"/>
            </a:spcAft>
          </a:pPr>
          <a:r>
            <a:rPr lang="en-ZA" sz="1400" b="0">
              <a:latin typeface="Calibri" panose="020F0502020204030204" pitchFamily="34" charset="0"/>
              <a:cs typeface="Calibri" panose="020F0502020204030204" pitchFamily="34" charset="0"/>
            </a:rPr>
            <a:t>Anthropometry field workers</a:t>
          </a:r>
        </a:p>
        <a:p>
          <a:pPr algn="l">
            <a:spcAft>
              <a:spcPts val="0"/>
            </a:spcAft>
          </a:pPr>
          <a:r>
            <a:rPr lang="en-ZA" sz="1400" b="0">
              <a:latin typeface="Calibri" panose="020F0502020204030204" pitchFamily="34" charset="0"/>
              <a:cs typeface="Calibri" panose="020F0502020204030204" pitchFamily="34" charset="0"/>
            </a:rPr>
            <a:t> - 1 Antropometrist</a:t>
          </a:r>
        </a:p>
        <a:p>
          <a:pPr algn="l">
            <a:spcAft>
              <a:spcPts val="0"/>
            </a:spcAft>
          </a:pPr>
          <a:r>
            <a:rPr lang="en-ZA" sz="1400" b="0">
              <a:latin typeface="Calibri" panose="020F0502020204030204" pitchFamily="34" charset="0"/>
              <a:cs typeface="Calibri" panose="020F0502020204030204" pitchFamily="34" charset="0"/>
            </a:rPr>
            <a:t> - 1 Assistant</a:t>
          </a:r>
          <a:endParaRPr lang="en-ZA" sz="1400">
            <a:latin typeface="Calibri" panose="020F0502020204030204" pitchFamily="34" charset="0"/>
            <a:cs typeface="Calibri" panose="020F0502020204030204" pitchFamily="34" charset="0"/>
          </a:endParaRPr>
        </a:p>
      </dgm:t>
    </dgm:pt>
    <dgm:pt modelId="{4685D8DD-4021-4161-9E57-0BE6117A99B8}" type="parTrans" cxnId="{F3B0768B-C6E2-4C37-9CAE-EC69EE085995}">
      <dgm:prSet/>
      <dgm:spPr/>
      <dgm:t>
        <a:bodyPr/>
        <a:lstStyle/>
        <a:p>
          <a:endParaRPr lang="en-ZA" sz="2000">
            <a:latin typeface="Calibri" panose="020F0502020204030204" pitchFamily="34" charset="0"/>
            <a:cs typeface="Calibri" panose="020F0502020204030204" pitchFamily="34" charset="0"/>
          </a:endParaRPr>
        </a:p>
      </dgm:t>
    </dgm:pt>
    <dgm:pt modelId="{2BF336E7-D0DD-4D52-BEBB-B0F9B593D5C0}" type="sibTrans" cxnId="{F3B0768B-C6E2-4C37-9CAE-EC69EE085995}">
      <dgm:prSet/>
      <dgm:spPr/>
      <dgm:t>
        <a:bodyPr/>
        <a:lstStyle/>
        <a:p>
          <a:endParaRPr lang="en-ZA" sz="2000">
            <a:latin typeface="Calibri" panose="020F0502020204030204" pitchFamily="34" charset="0"/>
            <a:cs typeface="Calibri" panose="020F0502020204030204" pitchFamily="34" charset="0"/>
          </a:endParaRPr>
        </a:p>
      </dgm:t>
    </dgm:pt>
    <dgm:pt modelId="{5179A1D5-6C45-485D-93C9-E92C44E1C068}">
      <dgm:prSet custT="1">
        <dgm:style>
          <a:lnRef idx="2">
            <a:schemeClr val="accent3"/>
          </a:lnRef>
          <a:fillRef idx="1">
            <a:schemeClr val="lt1"/>
          </a:fillRef>
          <a:effectRef idx="0">
            <a:schemeClr val="accent3"/>
          </a:effectRef>
          <a:fontRef idx="minor">
            <a:schemeClr val="dk1"/>
          </a:fontRef>
        </dgm:style>
      </dgm:prSet>
      <dgm:spPr>
        <a:ln/>
      </dgm:spPr>
      <dgm:t>
        <a:bodyPr/>
        <a:lstStyle/>
        <a:p>
          <a:pPr algn="ctr">
            <a:spcAft>
              <a:spcPts val="0"/>
            </a:spcAft>
          </a:pPr>
          <a:r>
            <a:rPr lang="en-ZA" sz="1400" b="1" dirty="0">
              <a:latin typeface="Calibri" panose="020F0502020204030204" pitchFamily="34" charset="0"/>
              <a:cs typeface="Calibri" panose="020F0502020204030204" pitchFamily="34" charset="0"/>
            </a:rPr>
            <a:t>Team 1</a:t>
          </a:r>
        </a:p>
        <a:p>
          <a:pPr algn="ctr">
            <a:spcAft>
              <a:spcPts val="0"/>
            </a:spcAft>
          </a:pPr>
          <a:r>
            <a:rPr lang="en-ZA" sz="1400" b="0" dirty="0">
              <a:latin typeface="Calibri" panose="020F0502020204030204" pitchFamily="34" charset="0"/>
              <a:cs typeface="Calibri" panose="020F0502020204030204" pitchFamily="34" charset="0"/>
            </a:rPr>
            <a:t>Anthropometry field workers</a:t>
          </a:r>
        </a:p>
        <a:p>
          <a:pPr algn="l">
            <a:spcAft>
              <a:spcPts val="0"/>
            </a:spcAft>
          </a:pPr>
          <a:r>
            <a:rPr lang="en-ZA" sz="1400" b="0" dirty="0">
              <a:latin typeface="Calibri" panose="020F0502020204030204" pitchFamily="34" charset="0"/>
              <a:cs typeface="Calibri" panose="020F0502020204030204" pitchFamily="34" charset="0"/>
            </a:rPr>
            <a:t> - 1 Anthropometrist</a:t>
          </a:r>
        </a:p>
        <a:p>
          <a:pPr algn="l">
            <a:spcAft>
              <a:spcPts val="0"/>
            </a:spcAft>
          </a:pPr>
          <a:r>
            <a:rPr lang="en-ZA" sz="1400" b="0" dirty="0">
              <a:latin typeface="Calibri" panose="020F0502020204030204" pitchFamily="34" charset="0"/>
              <a:cs typeface="Calibri" panose="020F0502020204030204" pitchFamily="34" charset="0"/>
            </a:rPr>
            <a:t> - 1 Assistant</a:t>
          </a:r>
          <a:endParaRPr lang="en-ZA" sz="1400" dirty="0">
            <a:latin typeface="Calibri" panose="020F0502020204030204" pitchFamily="34" charset="0"/>
            <a:cs typeface="Calibri" panose="020F0502020204030204" pitchFamily="34" charset="0"/>
          </a:endParaRPr>
        </a:p>
      </dgm:t>
    </dgm:pt>
    <dgm:pt modelId="{88555B53-8D3F-4536-A666-1BA7FC4B9D27}" type="parTrans" cxnId="{5707C5C2-0CB7-4412-9E89-F6E89E347B7E}">
      <dgm:prSet/>
      <dgm:spPr/>
      <dgm:t>
        <a:bodyPr/>
        <a:lstStyle/>
        <a:p>
          <a:endParaRPr lang="en-ZA" sz="2000">
            <a:latin typeface="Calibri" panose="020F0502020204030204" pitchFamily="34" charset="0"/>
            <a:cs typeface="Calibri" panose="020F0502020204030204" pitchFamily="34" charset="0"/>
          </a:endParaRPr>
        </a:p>
      </dgm:t>
    </dgm:pt>
    <dgm:pt modelId="{3339C5E0-4A52-4422-BBDA-E4F850ADB805}" type="sibTrans" cxnId="{5707C5C2-0CB7-4412-9E89-F6E89E347B7E}">
      <dgm:prSet/>
      <dgm:spPr/>
      <dgm:t>
        <a:bodyPr/>
        <a:lstStyle/>
        <a:p>
          <a:endParaRPr lang="en-ZA" sz="2000">
            <a:latin typeface="Calibri" panose="020F0502020204030204" pitchFamily="34" charset="0"/>
            <a:cs typeface="Calibri" panose="020F0502020204030204" pitchFamily="34" charset="0"/>
          </a:endParaRPr>
        </a:p>
      </dgm:t>
    </dgm:pt>
    <dgm:pt modelId="{60295A39-FA85-4C58-B3C0-2D98A5FE92D7}">
      <dgm:prSet custT="1">
        <dgm:style>
          <a:lnRef idx="2">
            <a:schemeClr val="accent3"/>
          </a:lnRef>
          <a:fillRef idx="1">
            <a:schemeClr val="lt1"/>
          </a:fillRef>
          <a:effectRef idx="0">
            <a:schemeClr val="accent3"/>
          </a:effectRef>
          <a:fontRef idx="minor">
            <a:schemeClr val="dk1"/>
          </a:fontRef>
        </dgm:style>
      </dgm:prSet>
      <dgm:spPr>
        <a:ln/>
      </dgm:spPr>
      <dgm:t>
        <a:bodyPr/>
        <a:lstStyle/>
        <a:p>
          <a:pPr algn="ctr">
            <a:spcAft>
              <a:spcPts val="0"/>
            </a:spcAft>
          </a:pPr>
          <a:r>
            <a:rPr lang="en-ZA" sz="1400" b="1" dirty="0">
              <a:latin typeface="Calibri" panose="020F0502020204030204" pitchFamily="34" charset="0"/>
              <a:cs typeface="Calibri" panose="020F0502020204030204" pitchFamily="34" charset="0"/>
            </a:rPr>
            <a:t>Team 2</a:t>
          </a:r>
        </a:p>
        <a:p>
          <a:pPr algn="ctr">
            <a:spcAft>
              <a:spcPts val="0"/>
            </a:spcAft>
          </a:pPr>
          <a:r>
            <a:rPr lang="en-ZA" sz="1400" b="0" dirty="0">
              <a:latin typeface="Calibri" panose="020F0502020204030204" pitchFamily="34" charset="0"/>
              <a:cs typeface="Calibri" panose="020F0502020204030204" pitchFamily="34" charset="0"/>
            </a:rPr>
            <a:t>Anthropometry field workers</a:t>
          </a:r>
        </a:p>
        <a:p>
          <a:pPr algn="l">
            <a:spcAft>
              <a:spcPts val="0"/>
            </a:spcAft>
          </a:pPr>
          <a:r>
            <a:rPr lang="en-ZA" sz="1400" b="0" dirty="0">
              <a:latin typeface="Calibri" panose="020F0502020204030204" pitchFamily="34" charset="0"/>
              <a:cs typeface="Calibri" panose="020F0502020204030204" pitchFamily="34" charset="0"/>
            </a:rPr>
            <a:t> - 1 Anthropometrist</a:t>
          </a:r>
        </a:p>
        <a:p>
          <a:pPr algn="l">
            <a:spcAft>
              <a:spcPts val="0"/>
            </a:spcAft>
          </a:pPr>
          <a:r>
            <a:rPr lang="en-ZA" sz="1400" b="0" dirty="0">
              <a:latin typeface="Calibri" panose="020F0502020204030204" pitchFamily="34" charset="0"/>
              <a:cs typeface="Calibri" panose="020F0502020204030204" pitchFamily="34" charset="0"/>
            </a:rPr>
            <a:t> - 1 Assistant</a:t>
          </a:r>
          <a:endParaRPr lang="en-ZA" sz="1400" dirty="0">
            <a:latin typeface="Calibri" panose="020F0502020204030204" pitchFamily="34" charset="0"/>
            <a:cs typeface="Calibri" panose="020F0502020204030204" pitchFamily="34" charset="0"/>
          </a:endParaRPr>
        </a:p>
      </dgm:t>
    </dgm:pt>
    <dgm:pt modelId="{3A7E7B08-471F-40C9-98A6-0019CA871F92}" type="parTrans" cxnId="{EF0D41E6-2B1C-465E-86F1-BDB3D5DE1635}">
      <dgm:prSet/>
      <dgm:spPr/>
      <dgm:t>
        <a:bodyPr/>
        <a:lstStyle/>
        <a:p>
          <a:endParaRPr lang="en-ZA" sz="2000">
            <a:latin typeface="Calibri" panose="020F0502020204030204" pitchFamily="34" charset="0"/>
            <a:cs typeface="Calibri" panose="020F0502020204030204" pitchFamily="34" charset="0"/>
          </a:endParaRPr>
        </a:p>
      </dgm:t>
    </dgm:pt>
    <dgm:pt modelId="{D05202BF-C573-47F9-A8FC-7A4EE762BEB1}" type="sibTrans" cxnId="{EF0D41E6-2B1C-465E-86F1-BDB3D5DE1635}">
      <dgm:prSet/>
      <dgm:spPr/>
      <dgm:t>
        <a:bodyPr/>
        <a:lstStyle/>
        <a:p>
          <a:endParaRPr lang="en-ZA" sz="2000">
            <a:latin typeface="Calibri" panose="020F0502020204030204" pitchFamily="34" charset="0"/>
            <a:cs typeface="Calibri" panose="020F0502020204030204" pitchFamily="34" charset="0"/>
          </a:endParaRPr>
        </a:p>
      </dgm:t>
    </dgm:pt>
    <dgm:pt modelId="{9FEDFC6D-41BE-40C3-A26D-9449B01DCFCC}">
      <dgm:prSet custT="1">
        <dgm:style>
          <a:lnRef idx="2">
            <a:schemeClr val="accent4"/>
          </a:lnRef>
          <a:fillRef idx="1">
            <a:schemeClr val="lt1"/>
          </a:fillRef>
          <a:effectRef idx="0">
            <a:schemeClr val="accent4"/>
          </a:effectRef>
          <a:fontRef idx="minor">
            <a:schemeClr val="dk1"/>
          </a:fontRef>
        </dgm:style>
      </dgm:prSet>
      <dgm:spPr>
        <a:ln/>
      </dgm:spPr>
      <dgm:t>
        <a:bodyPr/>
        <a:lstStyle/>
        <a:p>
          <a:pPr algn="ctr">
            <a:spcAft>
              <a:spcPts val="0"/>
            </a:spcAft>
          </a:pPr>
          <a:r>
            <a:rPr lang="en-ZA" sz="1400" b="1" dirty="0">
              <a:latin typeface="Calibri" panose="020F0502020204030204" pitchFamily="34" charset="0"/>
              <a:cs typeface="Calibri" panose="020F0502020204030204" pitchFamily="34" charset="0"/>
            </a:rPr>
            <a:t>Team 1</a:t>
          </a:r>
        </a:p>
        <a:p>
          <a:pPr algn="ctr">
            <a:spcAft>
              <a:spcPts val="0"/>
            </a:spcAft>
          </a:pPr>
          <a:r>
            <a:rPr lang="en-ZA" sz="1400" b="0" dirty="0">
              <a:latin typeface="Calibri" panose="020F0502020204030204" pitchFamily="34" charset="0"/>
              <a:cs typeface="Calibri" panose="020F0502020204030204" pitchFamily="34" charset="0"/>
            </a:rPr>
            <a:t>Anthropometry field workers</a:t>
          </a:r>
        </a:p>
        <a:p>
          <a:pPr algn="l">
            <a:spcAft>
              <a:spcPts val="0"/>
            </a:spcAft>
          </a:pPr>
          <a:r>
            <a:rPr lang="en-ZA" sz="1400" b="0" dirty="0">
              <a:latin typeface="Calibri" panose="020F0502020204030204" pitchFamily="34" charset="0"/>
              <a:cs typeface="Calibri" panose="020F0502020204030204" pitchFamily="34" charset="0"/>
            </a:rPr>
            <a:t> - 1 Anthropometrist</a:t>
          </a:r>
        </a:p>
        <a:p>
          <a:pPr algn="l">
            <a:spcAft>
              <a:spcPts val="0"/>
            </a:spcAft>
          </a:pPr>
          <a:r>
            <a:rPr lang="en-ZA" sz="1400" b="0" dirty="0">
              <a:latin typeface="Calibri" panose="020F0502020204030204" pitchFamily="34" charset="0"/>
              <a:cs typeface="Calibri" panose="020F0502020204030204" pitchFamily="34" charset="0"/>
            </a:rPr>
            <a:t> - 1 Assistant</a:t>
          </a:r>
          <a:endParaRPr lang="en-ZA" sz="1400" dirty="0">
            <a:latin typeface="Calibri" panose="020F0502020204030204" pitchFamily="34" charset="0"/>
            <a:cs typeface="Calibri" panose="020F0502020204030204" pitchFamily="34" charset="0"/>
          </a:endParaRPr>
        </a:p>
      </dgm:t>
    </dgm:pt>
    <dgm:pt modelId="{D0361168-9967-4495-9192-5BF362B6FE1D}" type="parTrans" cxnId="{1D7A49AF-AF08-4B48-B14D-D43AF819C30B}">
      <dgm:prSet/>
      <dgm:spPr/>
      <dgm:t>
        <a:bodyPr/>
        <a:lstStyle/>
        <a:p>
          <a:endParaRPr lang="en-ZA" sz="2000">
            <a:latin typeface="Calibri" panose="020F0502020204030204" pitchFamily="34" charset="0"/>
            <a:cs typeface="Calibri" panose="020F0502020204030204" pitchFamily="34" charset="0"/>
          </a:endParaRPr>
        </a:p>
      </dgm:t>
    </dgm:pt>
    <dgm:pt modelId="{B006DBEA-B77E-4368-9C26-44CA0C253A3B}" type="sibTrans" cxnId="{1D7A49AF-AF08-4B48-B14D-D43AF819C30B}">
      <dgm:prSet/>
      <dgm:spPr/>
      <dgm:t>
        <a:bodyPr/>
        <a:lstStyle/>
        <a:p>
          <a:endParaRPr lang="en-ZA" sz="2000">
            <a:latin typeface="Calibri" panose="020F0502020204030204" pitchFamily="34" charset="0"/>
            <a:cs typeface="Calibri" panose="020F0502020204030204" pitchFamily="34" charset="0"/>
          </a:endParaRPr>
        </a:p>
      </dgm:t>
    </dgm:pt>
    <dgm:pt modelId="{FB5E2715-CD85-40E3-9580-30DED3C06A7F}">
      <dgm:prSet custT="1">
        <dgm:style>
          <a:lnRef idx="2">
            <a:schemeClr val="accent4"/>
          </a:lnRef>
          <a:fillRef idx="1">
            <a:schemeClr val="lt1"/>
          </a:fillRef>
          <a:effectRef idx="0">
            <a:schemeClr val="accent4"/>
          </a:effectRef>
          <a:fontRef idx="minor">
            <a:schemeClr val="dk1"/>
          </a:fontRef>
        </dgm:style>
      </dgm:prSet>
      <dgm:spPr>
        <a:ln/>
      </dgm:spPr>
      <dgm:t>
        <a:bodyPr/>
        <a:lstStyle/>
        <a:p>
          <a:pPr algn="ctr">
            <a:spcAft>
              <a:spcPts val="0"/>
            </a:spcAft>
          </a:pPr>
          <a:r>
            <a:rPr lang="en-ZA" sz="1400" b="1" dirty="0">
              <a:latin typeface="Calibri" panose="020F0502020204030204" pitchFamily="34" charset="0"/>
              <a:cs typeface="Calibri" panose="020F0502020204030204" pitchFamily="34" charset="0"/>
            </a:rPr>
            <a:t>Team 2</a:t>
          </a:r>
        </a:p>
        <a:p>
          <a:pPr algn="ctr">
            <a:spcAft>
              <a:spcPts val="0"/>
            </a:spcAft>
          </a:pPr>
          <a:r>
            <a:rPr lang="en-ZA" sz="1400" b="0" dirty="0">
              <a:latin typeface="Calibri" panose="020F0502020204030204" pitchFamily="34" charset="0"/>
              <a:cs typeface="Calibri" panose="020F0502020204030204" pitchFamily="34" charset="0"/>
            </a:rPr>
            <a:t>Anthropometry field workers</a:t>
          </a:r>
        </a:p>
        <a:p>
          <a:pPr algn="l">
            <a:spcAft>
              <a:spcPts val="0"/>
            </a:spcAft>
          </a:pPr>
          <a:r>
            <a:rPr lang="en-ZA" sz="1400" b="0" dirty="0">
              <a:latin typeface="Calibri" panose="020F0502020204030204" pitchFamily="34" charset="0"/>
              <a:cs typeface="Calibri" panose="020F0502020204030204" pitchFamily="34" charset="0"/>
            </a:rPr>
            <a:t> - 1 Anthropometrist</a:t>
          </a:r>
        </a:p>
        <a:p>
          <a:pPr algn="l">
            <a:spcAft>
              <a:spcPts val="0"/>
            </a:spcAft>
          </a:pPr>
          <a:r>
            <a:rPr lang="en-ZA" sz="1400" b="0" dirty="0">
              <a:latin typeface="Calibri" panose="020F0502020204030204" pitchFamily="34" charset="0"/>
              <a:cs typeface="Calibri" panose="020F0502020204030204" pitchFamily="34" charset="0"/>
            </a:rPr>
            <a:t> - 1 Assistant</a:t>
          </a:r>
          <a:endParaRPr lang="en-ZA" sz="1400" dirty="0">
            <a:latin typeface="Calibri" panose="020F0502020204030204" pitchFamily="34" charset="0"/>
            <a:cs typeface="Calibri" panose="020F0502020204030204" pitchFamily="34" charset="0"/>
          </a:endParaRPr>
        </a:p>
      </dgm:t>
    </dgm:pt>
    <dgm:pt modelId="{B118EAD4-9B3B-4D82-9D74-68A6C746E805}" type="parTrans" cxnId="{1E070182-92EB-490D-940A-92194BDC5E93}">
      <dgm:prSet/>
      <dgm:spPr/>
      <dgm:t>
        <a:bodyPr/>
        <a:lstStyle/>
        <a:p>
          <a:endParaRPr lang="en-ZA" sz="2000">
            <a:latin typeface="Calibri" panose="020F0502020204030204" pitchFamily="34" charset="0"/>
            <a:cs typeface="Calibri" panose="020F0502020204030204" pitchFamily="34" charset="0"/>
          </a:endParaRPr>
        </a:p>
      </dgm:t>
    </dgm:pt>
    <dgm:pt modelId="{B4D0CDFF-2D84-414D-8683-915A98C2E2B5}" type="sibTrans" cxnId="{1E070182-92EB-490D-940A-92194BDC5E93}">
      <dgm:prSet/>
      <dgm:spPr/>
      <dgm:t>
        <a:bodyPr/>
        <a:lstStyle/>
        <a:p>
          <a:endParaRPr lang="en-ZA" sz="2000">
            <a:latin typeface="Calibri" panose="020F0502020204030204" pitchFamily="34" charset="0"/>
            <a:cs typeface="Calibri" panose="020F0502020204030204" pitchFamily="34" charset="0"/>
          </a:endParaRPr>
        </a:p>
      </dgm:t>
    </dgm:pt>
    <dgm:pt modelId="{56D31636-001D-4EFB-B3DE-A6840C4C0CF3}">
      <dgm:prSet custT="1">
        <dgm:style>
          <a:lnRef idx="2">
            <a:schemeClr val="accent2"/>
          </a:lnRef>
          <a:fillRef idx="1">
            <a:schemeClr val="lt1"/>
          </a:fillRef>
          <a:effectRef idx="0">
            <a:schemeClr val="accent2"/>
          </a:effectRef>
          <a:fontRef idx="minor">
            <a:schemeClr val="dk1"/>
          </a:fontRef>
        </dgm:style>
      </dgm:prSet>
      <dgm:spPr>
        <a:ln/>
      </dgm:spPr>
      <dgm:t>
        <a:bodyPr/>
        <a:lstStyle/>
        <a:p>
          <a:pPr algn="l">
            <a:spcAft>
              <a:spcPts val="0"/>
            </a:spcAft>
          </a:pPr>
          <a:r>
            <a:rPr lang="en-ZA" sz="1400">
              <a:latin typeface="Calibri" panose="020F0502020204030204" pitchFamily="34" charset="0"/>
              <a:cs typeface="Calibri" panose="020F0502020204030204" pitchFamily="34" charset="0"/>
            </a:rPr>
            <a:t> etc...</a:t>
          </a:r>
        </a:p>
      </dgm:t>
    </dgm:pt>
    <dgm:pt modelId="{72A9FBA6-5A71-4B5C-844F-20CFC28536D5}" type="parTrans" cxnId="{B7FAC174-C76F-4735-B2D1-0F9BC491FB03}">
      <dgm:prSet/>
      <dgm:spPr/>
      <dgm:t>
        <a:bodyPr/>
        <a:lstStyle/>
        <a:p>
          <a:endParaRPr lang="en-ZA" sz="2000">
            <a:latin typeface="Calibri" panose="020F0502020204030204" pitchFamily="34" charset="0"/>
            <a:cs typeface="Calibri" panose="020F0502020204030204" pitchFamily="34" charset="0"/>
          </a:endParaRPr>
        </a:p>
      </dgm:t>
    </dgm:pt>
    <dgm:pt modelId="{D6D9B557-2E63-4558-9B69-7A59B225D33F}" type="sibTrans" cxnId="{B7FAC174-C76F-4735-B2D1-0F9BC491FB03}">
      <dgm:prSet/>
      <dgm:spPr/>
      <dgm:t>
        <a:bodyPr/>
        <a:lstStyle/>
        <a:p>
          <a:endParaRPr lang="en-ZA" sz="2000">
            <a:latin typeface="Calibri" panose="020F0502020204030204" pitchFamily="34" charset="0"/>
            <a:cs typeface="Calibri" panose="020F0502020204030204" pitchFamily="34" charset="0"/>
          </a:endParaRPr>
        </a:p>
      </dgm:t>
    </dgm:pt>
    <dgm:pt modelId="{D024F46E-C5A6-4D7E-902E-86990804CD5C}">
      <dgm:prSet custT="1">
        <dgm:style>
          <a:lnRef idx="2">
            <a:schemeClr val="accent3"/>
          </a:lnRef>
          <a:fillRef idx="1">
            <a:schemeClr val="lt1"/>
          </a:fillRef>
          <a:effectRef idx="0">
            <a:schemeClr val="accent3"/>
          </a:effectRef>
          <a:fontRef idx="minor">
            <a:schemeClr val="dk1"/>
          </a:fontRef>
        </dgm:style>
      </dgm:prSet>
      <dgm:spPr>
        <a:ln/>
      </dgm:spPr>
      <dgm:t>
        <a:bodyPr/>
        <a:lstStyle/>
        <a:p>
          <a:pPr algn="l">
            <a:spcAft>
              <a:spcPts val="0"/>
            </a:spcAft>
          </a:pPr>
          <a:r>
            <a:rPr lang="en-ZA" sz="1400">
              <a:latin typeface="Calibri" panose="020F0502020204030204" pitchFamily="34" charset="0"/>
              <a:cs typeface="Calibri" panose="020F0502020204030204" pitchFamily="34" charset="0"/>
            </a:rPr>
            <a:t> etc...</a:t>
          </a:r>
        </a:p>
      </dgm:t>
    </dgm:pt>
    <dgm:pt modelId="{AE6967D5-F88F-4EBE-9DB0-E01FCBBF31FD}" type="parTrans" cxnId="{5FB0FC28-50DA-4DD1-9E51-5ED46D92BCBC}">
      <dgm:prSet/>
      <dgm:spPr/>
      <dgm:t>
        <a:bodyPr/>
        <a:lstStyle/>
        <a:p>
          <a:endParaRPr lang="en-ZA" sz="2000">
            <a:latin typeface="Calibri" panose="020F0502020204030204" pitchFamily="34" charset="0"/>
            <a:cs typeface="Calibri" panose="020F0502020204030204" pitchFamily="34" charset="0"/>
          </a:endParaRPr>
        </a:p>
      </dgm:t>
    </dgm:pt>
    <dgm:pt modelId="{0E7B51AB-5371-45FA-AF13-50505B591C37}" type="sibTrans" cxnId="{5FB0FC28-50DA-4DD1-9E51-5ED46D92BCBC}">
      <dgm:prSet/>
      <dgm:spPr/>
      <dgm:t>
        <a:bodyPr/>
        <a:lstStyle/>
        <a:p>
          <a:endParaRPr lang="en-ZA" sz="2000">
            <a:latin typeface="Calibri" panose="020F0502020204030204" pitchFamily="34" charset="0"/>
            <a:cs typeface="Calibri" panose="020F0502020204030204" pitchFamily="34" charset="0"/>
          </a:endParaRPr>
        </a:p>
      </dgm:t>
    </dgm:pt>
    <dgm:pt modelId="{66DBFAD0-7371-4E17-BA6A-36B677AC6304}">
      <dgm:prSet custT="1">
        <dgm:style>
          <a:lnRef idx="2">
            <a:schemeClr val="accent4"/>
          </a:lnRef>
          <a:fillRef idx="1">
            <a:schemeClr val="lt1"/>
          </a:fillRef>
          <a:effectRef idx="0">
            <a:schemeClr val="accent4"/>
          </a:effectRef>
          <a:fontRef idx="minor">
            <a:schemeClr val="dk1"/>
          </a:fontRef>
        </dgm:style>
      </dgm:prSet>
      <dgm:spPr>
        <a:ln/>
      </dgm:spPr>
      <dgm:t>
        <a:bodyPr/>
        <a:lstStyle/>
        <a:p>
          <a:pPr algn="l">
            <a:spcAft>
              <a:spcPts val="0"/>
            </a:spcAft>
          </a:pPr>
          <a:r>
            <a:rPr lang="en-ZA" sz="1400">
              <a:latin typeface="Calibri" panose="020F0502020204030204" pitchFamily="34" charset="0"/>
              <a:cs typeface="Calibri" panose="020F0502020204030204" pitchFamily="34" charset="0"/>
            </a:rPr>
            <a:t> etc...</a:t>
          </a:r>
        </a:p>
      </dgm:t>
    </dgm:pt>
    <dgm:pt modelId="{5B68F991-9EF5-4062-9E14-71D2F48D76BE}" type="parTrans" cxnId="{F3673F99-5CB1-4731-931F-55C0B70676BD}">
      <dgm:prSet/>
      <dgm:spPr/>
      <dgm:t>
        <a:bodyPr/>
        <a:lstStyle/>
        <a:p>
          <a:endParaRPr lang="en-ZA" sz="2000">
            <a:latin typeface="Calibri" panose="020F0502020204030204" pitchFamily="34" charset="0"/>
            <a:cs typeface="Calibri" panose="020F0502020204030204" pitchFamily="34" charset="0"/>
          </a:endParaRPr>
        </a:p>
      </dgm:t>
    </dgm:pt>
    <dgm:pt modelId="{69DD0630-D450-46AC-8676-362BDD21E2D4}" type="sibTrans" cxnId="{F3673F99-5CB1-4731-931F-55C0B70676BD}">
      <dgm:prSet/>
      <dgm:spPr/>
      <dgm:t>
        <a:bodyPr/>
        <a:lstStyle/>
        <a:p>
          <a:endParaRPr lang="en-ZA" sz="2000">
            <a:latin typeface="Calibri" panose="020F0502020204030204" pitchFamily="34" charset="0"/>
            <a:cs typeface="Calibri" panose="020F0502020204030204" pitchFamily="34" charset="0"/>
          </a:endParaRPr>
        </a:p>
      </dgm:t>
    </dgm:pt>
    <dgm:pt modelId="{96ACD85C-D304-4F38-A9C1-9A13FD8A4297}">
      <dgm:prSet custT="1">
        <dgm:style>
          <a:lnRef idx="2">
            <a:schemeClr val="accent1"/>
          </a:lnRef>
          <a:fillRef idx="1">
            <a:schemeClr val="lt1"/>
          </a:fillRef>
          <a:effectRef idx="0">
            <a:schemeClr val="accent1"/>
          </a:effectRef>
          <a:fontRef idx="minor">
            <a:schemeClr val="dk1"/>
          </a:fontRef>
        </dgm:style>
      </dgm:prSet>
      <dgm:spPr>
        <a:ln/>
      </dgm:spPr>
      <dgm:t>
        <a:bodyPr/>
        <a:lstStyle/>
        <a:p>
          <a:pPr algn="l">
            <a:spcAft>
              <a:spcPts val="0"/>
            </a:spcAft>
          </a:pPr>
          <a:r>
            <a:rPr lang="en-ZA" sz="1800" b="1">
              <a:latin typeface="Calibri" panose="020F0502020204030204" pitchFamily="34" charset="0"/>
              <a:cs typeface="Calibri" panose="020F0502020204030204" pitchFamily="34" charset="0"/>
            </a:rPr>
            <a:t> etc...</a:t>
          </a:r>
        </a:p>
      </dgm:t>
    </dgm:pt>
    <dgm:pt modelId="{281703CB-A498-44E1-AA89-B28E780D4289}" type="parTrans" cxnId="{1C702B5D-C84A-477A-A42C-D92344AF9ED7}">
      <dgm:prSet/>
      <dgm:spPr/>
      <dgm:t>
        <a:bodyPr/>
        <a:lstStyle/>
        <a:p>
          <a:endParaRPr lang="en-ZA" sz="2000">
            <a:latin typeface="Calibri" panose="020F0502020204030204" pitchFamily="34" charset="0"/>
            <a:cs typeface="Calibri" panose="020F0502020204030204" pitchFamily="34" charset="0"/>
          </a:endParaRPr>
        </a:p>
      </dgm:t>
    </dgm:pt>
    <dgm:pt modelId="{C33A5A78-10AA-4103-BB7C-291639C8384E}" type="sibTrans" cxnId="{1C702B5D-C84A-477A-A42C-D92344AF9ED7}">
      <dgm:prSet/>
      <dgm:spPr/>
      <dgm:t>
        <a:bodyPr/>
        <a:lstStyle/>
        <a:p>
          <a:endParaRPr lang="en-ZA" sz="2000">
            <a:latin typeface="Calibri" panose="020F0502020204030204" pitchFamily="34" charset="0"/>
            <a:cs typeface="Calibri" panose="020F0502020204030204" pitchFamily="34" charset="0"/>
          </a:endParaRPr>
        </a:p>
      </dgm:t>
    </dgm:pt>
    <dgm:pt modelId="{744D67A7-46DE-4A05-BC19-C4539391A74E}" type="pres">
      <dgm:prSet presAssocID="{0F152AA5-0B14-4883-B765-A68D713332D2}" presName="hierChild1" presStyleCnt="0">
        <dgm:presLayoutVars>
          <dgm:orgChart val="1"/>
          <dgm:chPref val="1"/>
          <dgm:dir/>
          <dgm:animOne val="branch"/>
          <dgm:animLvl val="lvl"/>
          <dgm:resizeHandles/>
        </dgm:presLayoutVars>
      </dgm:prSet>
      <dgm:spPr/>
    </dgm:pt>
    <dgm:pt modelId="{04046B95-14D2-4234-A582-CA1744D29D9D}" type="pres">
      <dgm:prSet presAssocID="{0AC0CFB3-1124-4C66-A08C-B5CBF412A5A9}" presName="hierRoot1" presStyleCnt="0">
        <dgm:presLayoutVars>
          <dgm:hierBranch val="init"/>
        </dgm:presLayoutVars>
      </dgm:prSet>
      <dgm:spPr/>
    </dgm:pt>
    <dgm:pt modelId="{89EF778E-9B0D-4D9E-9F8F-4EEE00923EAB}" type="pres">
      <dgm:prSet presAssocID="{0AC0CFB3-1124-4C66-A08C-B5CBF412A5A9}" presName="rootComposite1" presStyleCnt="0"/>
      <dgm:spPr/>
    </dgm:pt>
    <dgm:pt modelId="{6BD5D2AD-3509-4FEB-AED9-827209527F9E}" type="pres">
      <dgm:prSet presAssocID="{0AC0CFB3-1124-4C66-A08C-B5CBF412A5A9}" presName="rootText1" presStyleLbl="node0" presStyleIdx="0" presStyleCnt="1" custScaleX="246948" custScaleY="157429">
        <dgm:presLayoutVars>
          <dgm:chPref val="3"/>
        </dgm:presLayoutVars>
      </dgm:prSet>
      <dgm:spPr/>
    </dgm:pt>
    <dgm:pt modelId="{639E9791-C0DB-4C6C-AFDA-B5C5D5A39880}" type="pres">
      <dgm:prSet presAssocID="{0AC0CFB3-1124-4C66-A08C-B5CBF412A5A9}" presName="rootConnector1" presStyleLbl="node1" presStyleIdx="0" presStyleCnt="0"/>
      <dgm:spPr/>
    </dgm:pt>
    <dgm:pt modelId="{64AB2162-02A1-4D05-A689-14EFCE49E9BC}" type="pres">
      <dgm:prSet presAssocID="{0AC0CFB3-1124-4C66-A08C-B5CBF412A5A9}" presName="hierChild2" presStyleCnt="0"/>
      <dgm:spPr/>
    </dgm:pt>
    <dgm:pt modelId="{ED841264-57E6-4AB0-8DC9-8010141EDE3B}" type="pres">
      <dgm:prSet presAssocID="{C7097485-78CB-4E4B-9E04-CCC44BBDAA9B}" presName="Name37" presStyleLbl="parChTrans1D2" presStyleIdx="0" presStyleCnt="4"/>
      <dgm:spPr/>
    </dgm:pt>
    <dgm:pt modelId="{EB9652B0-3FD1-4A55-85E8-E9E31AEB4F61}" type="pres">
      <dgm:prSet presAssocID="{9E578CB7-60FC-4903-8B05-A117C893DB63}" presName="hierRoot2" presStyleCnt="0">
        <dgm:presLayoutVars>
          <dgm:hierBranch val="init"/>
        </dgm:presLayoutVars>
      </dgm:prSet>
      <dgm:spPr/>
    </dgm:pt>
    <dgm:pt modelId="{F681BD74-6EE2-4A1A-A864-4F6B312489F0}" type="pres">
      <dgm:prSet presAssocID="{9E578CB7-60FC-4903-8B05-A117C893DB63}" presName="rootComposite" presStyleCnt="0"/>
      <dgm:spPr/>
    </dgm:pt>
    <dgm:pt modelId="{9521480C-DD8B-48AB-A704-0B9731AC4FC9}" type="pres">
      <dgm:prSet presAssocID="{9E578CB7-60FC-4903-8B05-A117C893DB63}" presName="rootText" presStyleLbl="node2" presStyleIdx="0" presStyleCnt="4" custScaleX="223733" custScaleY="176410">
        <dgm:presLayoutVars>
          <dgm:chPref val="3"/>
        </dgm:presLayoutVars>
      </dgm:prSet>
      <dgm:spPr/>
    </dgm:pt>
    <dgm:pt modelId="{591540B9-7E88-4667-B6CF-56A5B33BDFE8}" type="pres">
      <dgm:prSet presAssocID="{9E578CB7-60FC-4903-8B05-A117C893DB63}" presName="rootConnector" presStyleLbl="node2" presStyleIdx="0" presStyleCnt="4"/>
      <dgm:spPr/>
    </dgm:pt>
    <dgm:pt modelId="{A7DBF008-2AE8-438C-8123-FA4B7E6F13A4}" type="pres">
      <dgm:prSet presAssocID="{9E578CB7-60FC-4903-8B05-A117C893DB63}" presName="hierChild4" presStyleCnt="0"/>
      <dgm:spPr/>
    </dgm:pt>
    <dgm:pt modelId="{BC33C10B-48CD-4D9C-869E-5C796D8F2F38}" type="pres">
      <dgm:prSet presAssocID="{24704D52-4D2A-4E23-B173-27071D5F5B38}" presName="Name37" presStyleLbl="parChTrans1D3" presStyleIdx="0" presStyleCnt="9"/>
      <dgm:spPr/>
    </dgm:pt>
    <dgm:pt modelId="{AE267250-26D4-43D7-A1E7-8F17A0A79BF7}" type="pres">
      <dgm:prSet presAssocID="{38A154C5-22B5-4FA7-94E1-73A8E1F23056}" presName="hierRoot2" presStyleCnt="0">
        <dgm:presLayoutVars>
          <dgm:hierBranch val="init"/>
        </dgm:presLayoutVars>
      </dgm:prSet>
      <dgm:spPr/>
    </dgm:pt>
    <dgm:pt modelId="{30FCD0BB-B6DF-48AE-B449-CBB1B442B63B}" type="pres">
      <dgm:prSet presAssocID="{38A154C5-22B5-4FA7-94E1-73A8E1F23056}" presName="rootComposite" presStyleCnt="0"/>
      <dgm:spPr/>
    </dgm:pt>
    <dgm:pt modelId="{8AFCE2A0-E6D7-42DA-B7D1-67C6394B1503}" type="pres">
      <dgm:prSet presAssocID="{38A154C5-22B5-4FA7-94E1-73A8E1F23056}" presName="rootText" presStyleLbl="node3" presStyleIdx="0" presStyleCnt="9" custScaleX="237775" custScaleY="175043" custLinFactNeighborX="-25071">
        <dgm:presLayoutVars>
          <dgm:chPref val="3"/>
        </dgm:presLayoutVars>
      </dgm:prSet>
      <dgm:spPr/>
    </dgm:pt>
    <dgm:pt modelId="{2A94FC33-1A93-4FE6-86C1-5F2DD8EB293B}" type="pres">
      <dgm:prSet presAssocID="{38A154C5-22B5-4FA7-94E1-73A8E1F23056}" presName="rootConnector" presStyleLbl="node3" presStyleIdx="0" presStyleCnt="9"/>
      <dgm:spPr/>
    </dgm:pt>
    <dgm:pt modelId="{35F3ED4E-6FE1-4EE6-B0BD-61CE7749B891}" type="pres">
      <dgm:prSet presAssocID="{38A154C5-22B5-4FA7-94E1-73A8E1F23056}" presName="hierChild4" presStyleCnt="0"/>
      <dgm:spPr/>
    </dgm:pt>
    <dgm:pt modelId="{52C315DE-07EA-4472-97CF-2702B5F138E7}" type="pres">
      <dgm:prSet presAssocID="{38A154C5-22B5-4FA7-94E1-73A8E1F23056}" presName="hierChild5" presStyleCnt="0"/>
      <dgm:spPr/>
    </dgm:pt>
    <dgm:pt modelId="{434819F0-8865-4366-B1FC-FD09B688A517}" type="pres">
      <dgm:prSet presAssocID="{4685D8DD-4021-4161-9E57-0BE6117A99B8}" presName="Name37" presStyleLbl="parChTrans1D3" presStyleIdx="1" presStyleCnt="9"/>
      <dgm:spPr/>
    </dgm:pt>
    <dgm:pt modelId="{123FB551-64BC-4897-A23E-17A4A9A5B9D0}" type="pres">
      <dgm:prSet presAssocID="{01FE278B-C266-4295-9C6B-5A54E77B296D}" presName="hierRoot2" presStyleCnt="0">
        <dgm:presLayoutVars>
          <dgm:hierBranch val="init"/>
        </dgm:presLayoutVars>
      </dgm:prSet>
      <dgm:spPr/>
    </dgm:pt>
    <dgm:pt modelId="{EAC3F1B4-8330-455E-8076-8E50D3659A83}" type="pres">
      <dgm:prSet presAssocID="{01FE278B-C266-4295-9C6B-5A54E77B296D}" presName="rootComposite" presStyleCnt="0"/>
      <dgm:spPr/>
    </dgm:pt>
    <dgm:pt modelId="{52E2F1F5-A60C-48D4-8B11-2AB833FD429E}" type="pres">
      <dgm:prSet presAssocID="{01FE278B-C266-4295-9C6B-5A54E77B296D}" presName="rootText" presStyleLbl="node3" presStyleIdx="1" presStyleCnt="9" custScaleX="237775" custScaleY="175043" custLinFactNeighborX="-25071">
        <dgm:presLayoutVars>
          <dgm:chPref val="3"/>
        </dgm:presLayoutVars>
      </dgm:prSet>
      <dgm:spPr/>
    </dgm:pt>
    <dgm:pt modelId="{1D789738-74F2-4DF0-A9D4-213A154126F7}" type="pres">
      <dgm:prSet presAssocID="{01FE278B-C266-4295-9C6B-5A54E77B296D}" presName="rootConnector" presStyleLbl="node3" presStyleIdx="1" presStyleCnt="9"/>
      <dgm:spPr/>
    </dgm:pt>
    <dgm:pt modelId="{52160603-A35B-4601-B1A7-577F6BA82A4F}" type="pres">
      <dgm:prSet presAssocID="{01FE278B-C266-4295-9C6B-5A54E77B296D}" presName="hierChild4" presStyleCnt="0"/>
      <dgm:spPr/>
    </dgm:pt>
    <dgm:pt modelId="{28AE103C-362B-4E8B-86FD-465592E01FF0}" type="pres">
      <dgm:prSet presAssocID="{01FE278B-C266-4295-9C6B-5A54E77B296D}" presName="hierChild5" presStyleCnt="0"/>
      <dgm:spPr/>
    </dgm:pt>
    <dgm:pt modelId="{B1952FA6-C632-473D-866D-AD5AF85545AE}" type="pres">
      <dgm:prSet presAssocID="{72A9FBA6-5A71-4B5C-844F-20CFC28536D5}" presName="Name37" presStyleLbl="parChTrans1D3" presStyleIdx="2" presStyleCnt="9"/>
      <dgm:spPr/>
    </dgm:pt>
    <dgm:pt modelId="{0B6E3542-F354-4707-B3D2-A3E00EF4275E}" type="pres">
      <dgm:prSet presAssocID="{56D31636-001D-4EFB-B3DE-A6840C4C0CF3}" presName="hierRoot2" presStyleCnt="0">
        <dgm:presLayoutVars>
          <dgm:hierBranch val="init"/>
        </dgm:presLayoutVars>
      </dgm:prSet>
      <dgm:spPr/>
    </dgm:pt>
    <dgm:pt modelId="{345181E8-F1D4-44EB-B8B9-70309469AF7A}" type="pres">
      <dgm:prSet presAssocID="{56D31636-001D-4EFB-B3DE-A6840C4C0CF3}" presName="rootComposite" presStyleCnt="0"/>
      <dgm:spPr/>
    </dgm:pt>
    <dgm:pt modelId="{03A60B19-AE8E-42D1-9EB4-818D452DB7EB}" type="pres">
      <dgm:prSet presAssocID="{56D31636-001D-4EFB-B3DE-A6840C4C0CF3}" presName="rootText" presStyleLbl="node3" presStyleIdx="2" presStyleCnt="9" custScaleX="235096" custScaleY="71581" custLinFactNeighborX="-23843" custLinFactNeighborY="-12275">
        <dgm:presLayoutVars>
          <dgm:chPref val="3"/>
        </dgm:presLayoutVars>
      </dgm:prSet>
      <dgm:spPr/>
    </dgm:pt>
    <dgm:pt modelId="{60D4A373-2412-4894-BDAF-2002BDAFC590}" type="pres">
      <dgm:prSet presAssocID="{56D31636-001D-4EFB-B3DE-A6840C4C0CF3}" presName="rootConnector" presStyleLbl="node3" presStyleIdx="2" presStyleCnt="9"/>
      <dgm:spPr/>
    </dgm:pt>
    <dgm:pt modelId="{CE2F8BF1-C10A-43D8-91D9-6DA83898CF0F}" type="pres">
      <dgm:prSet presAssocID="{56D31636-001D-4EFB-B3DE-A6840C4C0CF3}" presName="hierChild4" presStyleCnt="0"/>
      <dgm:spPr/>
    </dgm:pt>
    <dgm:pt modelId="{6159415A-E50B-4560-9F28-860CA5E6C5A6}" type="pres">
      <dgm:prSet presAssocID="{56D31636-001D-4EFB-B3DE-A6840C4C0CF3}" presName="hierChild5" presStyleCnt="0"/>
      <dgm:spPr/>
    </dgm:pt>
    <dgm:pt modelId="{51F7FF74-0723-4675-BF68-4A07ACE9A585}" type="pres">
      <dgm:prSet presAssocID="{9E578CB7-60FC-4903-8B05-A117C893DB63}" presName="hierChild5" presStyleCnt="0"/>
      <dgm:spPr/>
    </dgm:pt>
    <dgm:pt modelId="{0DD92324-87D8-4533-AE78-E42A441074C5}" type="pres">
      <dgm:prSet presAssocID="{7A3F8EB1-7640-4A0C-880F-1E1900F99CD4}" presName="Name37" presStyleLbl="parChTrans1D2" presStyleIdx="1" presStyleCnt="4"/>
      <dgm:spPr/>
    </dgm:pt>
    <dgm:pt modelId="{08824EC4-BE4B-4EDA-A3AA-14FBBCD4F62A}" type="pres">
      <dgm:prSet presAssocID="{99B279B8-59B0-434A-8E6B-67A7F938923E}" presName="hierRoot2" presStyleCnt="0">
        <dgm:presLayoutVars>
          <dgm:hierBranch val="init"/>
        </dgm:presLayoutVars>
      </dgm:prSet>
      <dgm:spPr/>
    </dgm:pt>
    <dgm:pt modelId="{6A4CA2B5-E9A2-41E6-B023-1DBC164E4E0A}" type="pres">
      <dgm:prSet presAssocID="{99B279B8-59B0-434A-8E6B-67A7F938923E}" presName="rootComposite" presStyleCnt="0"/>
      <dgm:spPr/>
    </dgm:pt>
    <dgm:pt modelId="{4B39E087-E8FB-4CAD-AC25-39887ECCBD23}" type="pres">
      <dgm:prSet presAssocID="{99B279B8-59B0-434A-8E6B-67A7F938923E}" presName="rootText" presStyleLbl="node2" presStyleIdx="1" presStyleCnt="4" custScaleX="223733" custScaleY="176410">
        <dgm:presLayoutVars>
          <dgm:chPref val="3"/>
        </dgm:presLayoutVars>
      </dgm:prSet>
      <dgm:spPr/>
    </dgm:pt>
    <dgm:pt modelId="{F58F6FD2-D978-44A3-9700-EFA65CCD8BA1}" type="pres">
      <dgm:prSet presAssocID="{99B279B8-59B0-434A-8E6B-67A7F938923E}" presName="rootConnector" presStyleLbl="node2" presStyleIdx="1" presStyleCnt="4"/>
      <dgm:spPr/>
    </dgm:pt>
    <dgm:pt modelId="{7062509A-8E26-4830-A0DD-D1A8ACAFC4F4}" type="pres">
      <dgm:prSet presAssocID="{99B279B8-59B0-434A-8E6B-67A7F938923E}" presName="hierChild4" presStyleCnt="0"/>
      <dgm:spPr/>
    </dgm:pt>
    <dgm:pt modelId="{2161ED6B-4539-47BD-A5DB-1F602980CAC1}" type="pres">
      <dgm:prSet presAssocID="{88555B53-8D3F-4536-A666-1BA7FC4B9D27}" presName="Name37" presStyleLbl="parChTrans1D3" presStyleIdx="3" presStyleCnt="9"/>
      <dgm:spPr/>
    </dgm:pt>
    <dgm:pt modelId="{66A4A0C0-BA8C-4601-9C0D-5A059406EC1F}" type="pres">
      <dgm:prSet presAssocID="{5179A1D5-6C45-485D-93C9-E92C44E1C068}" presName="hierRoot2" presStyleCnt="0">
        <dgm:presLayoutVars>
          <dgm:hierBranch val="init"/>
        </dgm:presLayoutVars>
      </dgm:prSet>
      <dgm:spPr/>
    </dgm:pt>
    <dgm:pt modelId="{6431A90C-3971-49D6-BD49-C1B45027CC00}" type="pres">
      <dgm:prSet presAssocID="{5179A1D5-6C45-485D-93C9-E92C44E1C068}" presName="rootComposite" presStyleCnt="0"/>
      <dgm:spPr/>
    </dgm:pt>
    <dgm:pt modelId="{12E13696-D5F1-412E-8372-C9EE37AD43C9}" type="pres">
      <dgm:prSet presAssocID="{5179A1D5-6C45-485D-93C9-E92C44E1C068}" presName="rootText" presStyleLbl="node3" presStyleIdx="3" presStyleCnt="9" custScaleX="237775" custScaleY="175043" custLinFactNeighborX="-25071">
        <dgm:presLayoutVars>
          <dgm:chPref val="3"/>
        </dgm:presLayoutVars>
      </dgm:prSet>
      <dgm:spPr/>
    </dgm:pt>
    <dgm:pt modelId="{26EAC170-4611-4634-B93A-D7EF9A0E4780}" type="pres">
      <dgm:prSet presAssocID="{5179A1D5-6C45-485D-93C9-E92C44E1C068}" presName="rootConnector" presStyleLbl="node3" presStyleIdx="3" presStyleCnt="9"/>
      <dgm:spPr/>
    </dgm:pt>
    <dgm:pt modelId="{EA5E7784-F4FD-4D79-AE56-067FCC7A97DF}" type="pres">
      <dgm:prSet presAssocID="{5179A1D5-6C45-485D-93C9-E92C44E1C068}" presName="hierChild4" presStyleCnt="0"/>
      <dgm:spPr/>
    </dgm:pt>
    <dgm:pt modelId="{A8CDC462-E27B-45C0-AD43-82224BA1798D}" type="pres">
      <dgm:prSet presAssocID="{5179A1D5-6C45-485D-93C9-E92C44E1C068}" presName="hierChild5" presStyleCnt="0"/>
      <dgm:spPr/>
    </dgm:pt>
    <dgm:pt modelId="{52C66321-F38E-4287-9430-30968101468F}" type="pres">
      <dgm:prSet presAssocID="{3A7E7B08-471F-40C9-98A6-0019CA871F92}" presName="Name37" presStyleLbl="parChTrans1D3" presStyleIdx="4" presStyleCnt="9"/>
      <dgm:spPr/>
    </dgm:pt>
    <dgm:pt modelId="{C98DF1DF-DD61-4156-9CF1-ED07CA6BBD91}" type="pres">
      <dgm:prSet presAssocID="{60295A39-FA85-4C58-B3C0-2D98A5FE92D7}" presName="hierRoot2" presStyleCnt="0">
        <dgm:presLayoutVars>
          <dgm:hierBranch val="init"/>
        </dgm:presLayoutVars>
      </dgm:prSet>
      <dgm:spPr/>
    </dgm:pt>
    <dgm:pt modelId="{D285B9B4-3FB7-4163-8D60-E7CD6EC16D69}" type="pres">
      <dgm:prSet presAssocID="{60295A39-FA85-4C58-B3C0-2D98A5FE92D7}" presName="rootComposite" presStyleCnt="0"/>
      <dgm:spPr/>
    </dgm:pt>
    <dgm:pt modelId="{FF8B32C2-F84A-428E-948E-E8C439B63BEE}" type="pres">
      <dgm:prSet presAssocID="{60295A39-FA85-4C58-B3C0-2D98A5FE92D7}" presName="rootText" presStyleLbl="node3" presStyleIdx="4" presStyleCnt="9" custScaleX="237775" custScaleY="175043" custLinFactNeighborX="-25071">
        <dgm:presLayoutVars>
          <dgm:chPref val="3"/>
        </dgm:presLayoutVars>
      </dgm:prSet>
      <dgm:spPr/>
    </dgm:pt>
    <dgm:pt modelId="{0A467416-1568-404A-B264-055DC1729909}" type="pres">
      <dgm:prSet presAssocID="{60295A39-FA85-4C58-B3C0-2D98A5FE92D7}" presName="rootConnector" presStyleLbl="node3" presStyleIdx="4" presStyleCnt="9"/>
      <dgm:spPr/>
    </dgm:pt>
    <dgm:pt modelId="{C9ED222E-2E7D-4F12-BAE7-C18F0D05D284}" type="pres">
      <dgm:prSet presAssocID="{60295A39-FA85-4C58-B3C0-2D98A5FE92D7}" presName="hierChild4" presStyleCnt="0"/>
      <dgm:spPr/>
    </dgm:pt>
    <dgm:pt modelId="{6E18BFFD-A460-4A90-B05A-596C6CD670C9}" type="pres">
      <dgm:prSet presAssocID="{60295A39-FA85-4C58-B3C0-2D98A5FE92D7}" presName="hierChild5" presStyleCnt="0"/>
      <dgm:spPr/>
    </dgm:pt>
    <dgm:pt modelId="{E25F1DAA-21F8-47E7-B016-7FE87B5D654C}" type="pres">
      <dgm:prSet presAssocID="{AE6967D5-F88F-4EBE-9DB0-E01FCBBF31FD}" presName="Name37" presStyleLbl="parChTrans1D3" presStyleIdx="5" presStyleCnt="9"/>
      <dgm:spPr/>
    </dgm:pt>
    <dgm:pt modelId="{33BAC99F-B78B-4373-9B0B-D82C8DB8E0E3}" type="pres">
      <dgm:prSet presAssocID="{D024F46E-C5A6-4D7E-902E-86990804CD5C}" presName="hierRoot2" presStyleCnt="0">
        <dgm:presLayoutVars>
          <dgm:hierBranch val="init"/>
        </dgm:presLayoutVars>
      </dgm:prSet>
      <dgm:spPr/>
    </dgm:pt>
    <dgm:pt modelId="{D638B4BE-5B82-4BAE-A8B8-9C1837D169ED}" type="pres">
      <dgm:prSet presAssocID="{D024F46E-C5A6-4D7E-902E-86990804CD5C}" presName="rootComposite" presStyleCnt="0"/>
      <dgm:spPr/>
    </dgm:pt>
    <dgm:pt modelId="{780C2938-027D-420A-928D-3D6DE18A070E}" type="pres">
      <dgm:prSet presAssocID="{D024F46E-C5A6-4D7E-902E-86990804CD5C}" presName="rootText" presStyleLbl="node3" presStyleIdx="5" presStyleCnt="9" custScaleX="235096" custScaleY="71581" custLinFactNeighborX="-25433" custLinFactNeighborY="-12275">
        <dgm:presLayoutVars>
          <dgm:chPref val="3"/>
        </dgm:presLayoutVars>
      </dgm:prSet>
      <dgm:spPr/>
    </dgm:pt>
    <dgm:pt modelId="{0308F45E-671D-4003-B6C4-C1A9142CCE5C}" type="pres">
      <dgm:prSet presAssocID="{D024F46E-C5A6-4D7E-902E-86990804CD5C}" presName="rootConnector" presStyleLbl="node3" presStyleIdx="5" presStyleCnt="9"/>
      <dgm:spPr/>
    </dgm:pt>
    <dgm:pt modelId="{192D06AA-E5C5-488E-9E45-B7E204B8EA1B}" type="pres">
      <dgm:prSet presAssocID="{D024F46E-C5A6-4D7E-902E-86990804CD5C}" presName="hierChild4" presStyleCnt="0"/>
      <dgm:spPr/>
    </dgm:pt>
    <dgm:pt modelId="{BB907FFD-F015-49FE-AD90-2514D1FF4F0E}" type="pres">
      <dgm:prSet presAssocID="{D024F46E-C5A6-4D7E-902E-86990804CD5C}" presName="hierChild5" presStyleCnt="0"/>
      <dgm:spPr/>
    </dgm:pt>
    <dgm:pt modelId="{0A16A254-6233-4073-93CF-3FF776280FD4}" type="pres">
      <dgm:prSet presAssocID="{99B279B8-59B0-434A-8E6B-67A7F938923E}" presName="hierChild5" presStyleCnt="0"/>
      <dgm:spPr/>
    </dgm:pt>
    <dgm:pt modelId="{005401CB-B876-497D-992E-6003E98476CB}" type="pres">
      <dgm:prSet presAssocID="{87398E0F-F719-47F3-9060-4044BA009A2B}" presName="Name37" presStyleLbl="parChTrans1D2" presStyleIdx="2" presStyleCnt="4"/>
      <dgm:spPr/>
    </dgm:pt>
    <dgm:pt modelId="{703802AB-B1D2-44DB-A06B-6DCBE052F361}" type="pres">
      <dgm:prSet presAssocID="{E26BDA6A-7EA2-4ADB-8384-5789AB09D520}" presName="hierRoot2" presStyleCnt="0">
        <dgm:presLayoutVars>
          <dgm:hierBranch val="init"/>
        </dgm:presLayoutVars>
      </dgm:prSet>
      <dgm:spPr/>
    </dgm:pt>
    <dgm:pt modelId="{E91B3E7B-C76E-4739-801B-C6A1780C8194}" type="pres">
      <dgm:prSet presAssocID="{E26BDA6A-7EA2-4ADB-8384-5789AB09D520}" presName="rootComposite" presStyleCnt="0"/>
      <dgm:spPr/>
    </dgm:pt>
    <dgm:pt modelId="{20162BB3-01AF-4AEB-8C68-DB436FBD5F13}" type="pres">
      <dgm:prSet presAssocID="{E26BDA6A-7EA2-4ADB-8384-5789AB09D520}" presName="rootText" presStyleLbl="node2" presStyleIdx="2" presStyleCnt="4" custScaleX="223733" custScaleY="176410">
        <dgm:presLayoutVars>
          <dgm:chPref val="3"/>
        </dgm:presLayoutVars>
      </dgm:prSet>
      <dgm:spPr/>
    </dgm:pt>
    <dgm:pt modelId="{B46EDD1F-5160-4C1F-85D0-70FBF8FBC201}" type="pres">
      <dgm:prSet presAssocID="{E26BDA6A-7EA2-4ADB-8384-5789AB09D520}" presName="rootConnector" presStyleLbl="node2" presStyleIdx="2" presStyleCnt="4"/>
      <dgm:spPr/>
    </dgm:pt>
    <dgm:pt modelId="{A5B5C77E-9B52-4310-AB1F-5F0F1A5DF951}" type="pres">
      <dgm:prSet presAssocID="{E26BDA6A-7EA2-4ADB-8384-5789AB09D520}" presName="hierChild4" presStyleCnt="0"/>
      <dgm:spPr/>
    </dgm:pt>
    <dgm:pt modelId="{309C3D05-38AA-459F-9BA9-C01923D148B5}" type="pres">
      <dgm:prSet presAssocID="{D0361168-9967-4495-9192-5BF362B6FE1D}" presName="Name37" presStyleLbl="parChTrans1D3" presStyleIdx="6" presStyleCnt="9"/>
      <dgm:spPr/>
    </dgm:pt>
    <dgm:pt modelId="{5D0DE5DE-6615-46EE-8840-5BFA51CE0F81}" type="pres">
      <dgm:prSet presAssocID="{9FEDFC6D-41BE-40C3-A26D-9449B01DCFCC}" presName="hierRoot2" presStyleCnt="0">
        <dgm:presLayoutVars>
          <dgm:hierBranch val="init"/>
        </dgm:presLayoutVars>
      </dgm:prSet>
      <dgm:spPr/>
    </dgm:pt>
    <dgm:pt modelId="{7446B41E-6D30-48CE-90E0-C3ED25AB32ED}" type="pres">
      <dgm:prSet presAssocID="{9FEDFC6D-41BE-40C3-A26D-9449B01DCFCC}" presName="rootComposite" presStyleCnt="0"/>
      <dgm:spPr/>
    </dgm:pt>
    <dgm:pt modelId="{4947ABDB-1093-4BFC-B5B2-99FB4689D656}" type="pres">
      <dgm:prSet presAssocID="{9FEDFC6D-41BE-40C3-A26D-9449B01DCFCC}" presName="rootText" presStyleLbl="node3" presStyleIdx="6" presStyleCnt="9" custScaleX="237775" custScaleY="175043" custLinFactNeighborX="-25071">
        <dgm:presLayoutVars>
          <dgm:chPref val="3"/>
        </dgm:presLayoutVars>
      </dgm:prSet>
      <dgm:spPr/>
    </dgm:pt>
    <dgm:pt modelId="{AA933C26-8089-4DAA-BBFE-AED9761D0B5B}" type="pres">
      <dgm:prSet presAssocID="{9FEDFC6D-41BE-40C3-A26D-9449B01DCFCC}" presName="rootConnector" presStyleLbl="node3" presStyleIdx="6" presStyleCnt="9"/>
      <dgm:spPr/>
    </dgm:pt>
    <dgm:pt modelId="{B43FA185-BB25-4C98-B243-20A93AEB0096}" type="pres">
      <dgm:prSet presAssocID="{9FEDFC6D-41BE-40C3-A26D-9449B01DCFCC}" presName="hierChild4" presStyleCnt="0"/>
      <dgm:spPr/>
    </dgm:pt>
    <dgm:pt modelId="{6DE0BB78-529B-457A-A03D-CF045A1041B9}" type="pres">
      <dgm:prSet presAssocID="{9FEDFC6D-41BE-40C3-A26D-9449B01DCFCC}" presName="hierChild5" presStyleCnt="0"/>
      <dgm:spPr/>
    </dgm:pt>
    <dgm:pt modelId="{1DBD9C21-2B4A-463F-A47F-F21EB1CF523A}" type="pres">
      <dgm:prSet presAssocID="{B118EAD4-9B3B-4D82-9D74-68A6C746E805}" presName="Name37" presStyleLbl="parChTrans1D3" presStyleIdx="7" presStyleCnt="9"/>
      <dgm:spPr/>
    </dgm:pt>
    <dgm:pt modelId="{3473F6C5-CA2C-4A9C-B2C4-7B74DE10EC50}" type="pres">
      <dgm:prSet presAssocID="{FB5E2715-CD85-40E3-9580-30DED3C06A7F}" presName="hierRoot2" presStyleCnt="0">
        <dgm:presLayoutVars>
          <dgm:hierBranch val="init"/>
        </dgm:presLayoutVars>
      </dgm:prSet>
      <dgm:spPr/>
    </dgm:pt>
    <dgm:pt modelId="{3CBAFB7E-F4B5-497B-9E6B-654E02E3592E}" type="pres">
      <dgm:prSet presAssocID="{FB5E2715-CD85-40E3-9580-30DED3C06A7F}" presName="rootComposite" presStyleCnt="0"/>
      <dgm:spPr/>
    </dgm:pt>
    <dgm:pt modelId="{208B2291-F36F-408F-A509-D90B5640DEE5}" type="pres">
      <dgm:prSet presAssocID="{FB5E2715-CD85-40E3-9580-30DED3C06A7F}" presName="rootText" presStyleLbl="node3" presStyleIdx="7" presStyleCnt="9" custScaleX="237775" custScaleY="175043" custLinFactNeighborX="-25071">
        <dgm:presLayoutVars>
          <dgm:chPref val="3"/>
        </dgm:presLayoutVars>
      </dgm:prSet>
      <dgm:spPr/>
    </dgm:pt>
    <dgm:pt modelId="{6531D94D-2227-4D2F-B966-F94C09631132}" type="pres">
      <dgm:prSet presAssocID="{FB5E2715-CD85-40E3-9580-30DED3C06A7F}" presName="rootConnector" presStyleLbl="node3" presStyleIdx="7" presStyleCnt="9"/>
      <dgm:spPr/>
    </dgm:pt>
    <dgm:pt modelId="{60141553-0C0D-4632-B630-35C34141F23F}" type="pres">
      <dgm:prSet presAssocID="{FB5E2715-CD85-40E3-9580-30DED3C06A7F}" presName="hierChild4" presStyleCnt="0"/>
      <dgm:spPr/>
    </dgm:pt>
    <dgm:pt modelId="{49EAD5CE-082C-4DAE-8DF1-C8732E4A7242}" type="pres">
      <dgm:prSet presAssocID="{FB5E2715-CD85-40E3-9580-30DED3C06A7F}" presName="hierChild5" presStyleCnt="0"/>
      <dgm:spPr/>
    </dgm:pt>
    <dgm:pt modelId="{151200CF-3389-4D80-A305-585F9328B163}" type="pres">
      <dgm:prSet presAssocID="{5B68F991-9EF5-4062-9E14-71D2F48D76BE}" presName="Name37" presStyleLbl="parChTrans1D3" presStyleIdx="8" presStyleCnt="9"/>
      <dgm:spPr/>
    </dgm:pt>
    <dgm:pt modelId="{B1E8601A-A3F7-42A8-AF6A-E272B445ECC2}" type="pres">
      <dgm:prSet presAssocID="{66DBFAD0-7371-4E17-BA6A-36B677AC6304}" presName="hierRoot2" presStyleCnt="0">
        <dgm:presLayoutVars>
          <dgm:hierBranch val="init"/>
        </dgm:presLayoutVars>
      </dgm:prSet>
      <dgm:spPr/>
    </dgm:pt>
    <dgm:pt modelId="{A7ABCA70-4B6E-4127-905C-1151CF84E1E7}" type="pres">
      <dgm:prSet presAssocID="{66DBFAD0-7371-4E17-BA6A-36B677AC6304}" presName="rootComposite" presStyleCnt="0"/>
      <dgm:spPr/>
    </dgm:pt>
    <dgm:pt modelId="{61A4D337-4FE5-4097-BF2F-C411A06DEE5B}" type="pres">
      <dgm:prSet presAssocID="{66DBFAD0-7371-4E17-BA6A-36B677AC6304}" presName="rootText" presStyleLbl="node3" presStyleIdx="8" presStyleCnt="9" custScaleX="235096" custScaleY="71581" custLinFactNeighborX="-23843" custLinFactNeighborY="-12275">
        <dgm:presLayoutVars>
          <dgm:chPref val="3"/>
        </dgm:presLayoutVars>
      </dgm:prSet>
      <dgm:spPr/>
    </dgm:pt>
    <dgm:pt modelId="{724694A2-583C-439B-A34F-46DE494DA069}" type="pres">
      <dgm:prSet presAssocID="{66DBFAD0-7371-4E17-BA6A-36B677AC6304}" presName="rootConnector" presStyleLbl="node3" presStyleIdx="8" presStyleCnt="9"/>
      <dgm:spPr/>
    </dgm:pt>
    <dgm:pt modelId="{445E2553-94DF-4F09-BBB9-59862EB1BBBB}" type="pres">
      <dgm:prSet presAssocID="{66DBFAD0-7371-4E17-BA6A-36B677AC6304}" presName="hierChild4" presStyleCnt="0"/>
      <dgm:spPr/>
    </dgm:pt>
    <dgm:pt modelId="{327932F0-4B82-4DD6-9261-826D20E0F21F}" type="pres">
      <dgm:prSet presAssocID="{66DBFAD0-7371-4E17-BA6A-36B677AC6304}" presName="hierChild5" presStyleCnt="0"/>
      <dgm:spPr/>
    </dgm:pt>
    <dgm:pt modelId="{0491E6B5-9534-47FB-89D3-A81FD694EF22}" type="pres">
      <dgm:prSet presAssocID="{E26BDA6A-7EA2-4ADB-8384-5789AB09D520}" presName="hierChild5" presStyleCnt="0"/>
      <dgm:spPr/>
    </dgm:pt>
    <dgm:pt modelId="{11CAE688-1C09-4A79-B42D-71EEF5451F94}" type="pres">
      <dgm:prSet presAssocID="{281703CB-A498-44E1-AA89-B28E780D4289}" presName="Name37" presStyleLbl="parChTrans1D2" presStyleIdx="3" presStyleCnt="4"/>
      <dgm:spPr/>
    </dgm:pt>
    <dgm:pt modelId="{CA0FE364-AA45-478D-9DD7-06B5E6CF98C6}" type="pres">
      <dgm:prSet presAssocID="{96ACD85C-D304-4F38-A9C1-9A13FD8A4297}" presName="hierRoot2" presStyleCnt="0">
        <dgm:presLayoutVars>
          <dgm:hierBranch val="init"/>
        </dgm:presLayoutVars>
      </dgm:prSet>
      <dgm:spPr/>
    </dgm:pt>
    <dgm:pt modelId="{067A139B-0069-489E-B3F6-5DDBFE2447A9}" type="pres">
      <dgm:prSet presAssocID="{96ACD85C-D304-4F38-A9C1-9A13FD8A4297}" presName="rootComposite" presStyleCnt="0"/>
      <dgm:spPr/>
    </dgm:pt>
    <dgm:pt modelId="{F3565EA3-9476-472D-B667-BA2ECA76EC8C}" type="pres">
      <dgm:prSet presAssocID="{96ACD85C-D304-4F38-A9C1-9A13FD8A4297}" presName="rootText" presStyleLbl="node2" presStyleIdx="3" presStyleCnt="4" custScaleX="73505" custScaleY="89791">
        <dgm:presLayoutVars>
          <dgm:chPref val="3"/>
        </dgm:presLayoutVars>
      </dgm:prSet>
      <dgm:spPr/>
    </dgm:pt>
    <dgm:pt modelId="{41461386-0E7B-432B-84D4-E4653BC154E9}" type="pres">
      <dgm:prSet presAssocID="{96ACD85C-D304-4F38-A9C1-9A13FD8A4297}" presName="rootConnector" presStyleLbl="node2" presStyleIdx="3" presStyleCnt="4"/>
      <dgm:spPr/>
    </dgm:pt>
    <dgm:pt modelId="{650F8DD4-E2BB-484A-908B-3D4A4B4045C0}" type="pres">
      <dgm:prSet presAssocID="{96ACD85C-D304-4F38-A9C1-9A13FD8A4297}" presName="hierChild4" presStyleCnt="0"/>
      <dgm:spPr/>
    </dgm:pt>
    <dgm:pt modelId="{87E388B8-C10D-472E-8B4E-67BCDFD13B3A}" type="pres">
      <dgm:prSet presAssocID="{96ACD85C-D304-4F38-A9C1-9A13FD8A4297}" presName="hierChild5" presStyleCnt="0"/>
      <dgm:spPr/>
    </dgm:pt>
    <dgm:pt modelId="{F5B18BB7-0B29-4E07-85A4-710E00BBA508}" type="pres">
      <dgm:prSet presAssocID="{0AC0CFB3-1124-4C66-A08C-B5CBF412A5A9}" presName="hierChild3" presStyleCnt="0"/>
      <dgm:spPr/>
    </dgm:pt>
  </dgm:ptLst>
  <dgm:cxnLst>
    <dgm:cxn modelId="{C8B3340A-FB78-48E6-B7BB-04E6FB0EFE55}" type="presOf" srcId="{87398E0F-F719-47F3-9060-4044BA009A2B}" destId="{005401CB-B876-497D-992E-6003E98476CB}" srcOrd="0" destOrd="0" presId="urn:microsoft.com/office/officeart/2005/8/layout/orgChart1"/>
    <dgm:cxn modelId="{60931D0E-8A10-4931-B037-6FBC2DC06D2C}" type="presOf" srcId="{D024F46E-C5A6-4D7E-902E-86990804CD5C}" destId="{780C2938-027D-420A-928D-3D6DE18A070E}" srcOrd="0" destOrd="0" presId="urn:microsoft.com/office/officeart/2005/8/layout/orgChart1"/>
    <dgm:cxn modelId="{F8D58F19-FF5D-4287-A416-29556C584BA5}" type="presOf" srcId="{5179A1D5-6C45-485D-93C9-E92C44E1C068}" destId="{12E13696-D5F1-412E-8372-C9EE37AD43C9}" srcOrd="0" destOrd="0" presId="urn:microsoft.com/office/officeart/2005/8/layout/orgChart1"/>
    <dgm:cxn modelId="{C0D42F1A-F9FB-425A-A9ED-7DF243F0D007}" srcId="{0F152AA5-0B14-4883-B765-A68D713332D2}" destId="{0AC0CFB3-1124-4C66-A08C-B5CBF412A5A9}" srcOrd="0" destOrd="0" parTransId="{6F1E8309-B59F-4A19-B6B8-9B23FD3A9F33}" sibTransId="{1EFA0301-178D-45D2-80AE-0BAACA703754}"/>
    <dgm:cxn modelId="{41C2F122-0DDB-4E6F-AE4C-9A6D9597AAF3}" type="presOf" srcId="{B118EAD4-9B3B-4D82-9D74-68A6C746E805}" destId="{1DBD9C21-2B4A-463F-A47F-F21EB1CF523A}" srcOrd="0" destOrd="0" presId="urn:microsoft.com/office/officeart/2005/8/layout/orgChart1"/>
    <dgm:cxn modelId="{8F172B28-FBA2-4AE0-BA75-4E4A32B64F3E}" type="presOf" srcId="{01FE278B-C266-4295-9C6B-5A54E77B296D}" destId="{1D789738-74F2-4DF0-A9D4-213A154126F7}" srcOrd="1" destOrd="0" presId="urn:microsoft.com/office/officeart/2005/8/layout/orgChart1"/>
    <dgm:cxn modelId="{5FB0FC28-50DA-4DD1-9E51-5ED46D92BCBC}" srcId="{99B279B8-59B0-434A-8E6B-67A7F938923E}" destId="{D024F46E-C5A6-4D7E-902E-86990804CD5C}" srcOrd="2" destOrd="0" parTransId="{AE6967D5-F88F-4EBE-9DB0-E01FCBBF31FD}" sibTransId="{0E7B51AB-5371-45FA-AF13-50505B591C37}"/>
    <dgm:cxn modelId="{02F30F2A-69A6-4688-968D-A11835653C7C}" type="presOf" srcId="{24704D52-4D2A-4E23-B173-27071D5F5B38}" destId="{BC33C10B-48CD-4D9C-869E-5C796D8F2F38}" srcOrd="0" destOrd="0" presId="urn:microsoft.com/office/officeart/2005/8/layout/orgChart1"/>
    <dgm:cxn modelId="{32598D2C-9DAB-45F6-820B-06EE65DF5CDA}" srcId="{0AC0CFB3-1124-4C66-A08C-B5CBF412A5A9}" destId="{E26BDA6A-7EA2-4ADB-8384-5789AB09D520}" srcOrd="2" destOrd="0" parTransId="{87398E0F-F719-47F3-9060-4044BA009A2B}" sibTransId="{9859E294-A1C3-4FCA-90A7-AA0F922857C2}"/>
    <dgm:cxn modelId="{E74BE534-9A8C-4A8D-95F4-07158F9C7599}" type="presOf" srcId="{4685D8DD-4021-4161-9E57-0BE6117A99B8}" destId="{434819F0-8865-4366-B1FC-FD09B688A517}" srcOrd="0" destOrd="0" presId="urn:microsoft.com/office/officeart/2005/8/layout/orgChart1"/>
    <dgm:cxn modelId="{F9D3EC3A-857F-41CA-9702-519646D091B4}" type="presOf" srcId="{E26BDA6A-7EA2-4ADB-8384-5789AB09D520}" destId="{B46EDD1F-5160-4C1F-85D0-70FBF8FBC201}" srcOrd="1" destOrd="0" presId="urn:microsoft.com/office/officeart/2005/8/layout/orgChart1"/>
    <dgm:cxn modelId="{4FBCF03F-65E7-4030-BAB7-4DF77F5BD8D7}" type="presOf" srcId="{3A7E7B08-471F-40C9-98A6-0019CA871F92}" destId="{52C66321-F38E-4287-9430-30968101468F}" srcOrd="0" destOrd="0" presId="urn:microsoft.com/office/officeart/2005/8/layout/orgChart1"/>
    <dgm:cxn modelId="{1C702B5D-C84A-477A-A42C-D92344AF9ED7}" srcId="{0AC0CFB3-1124-4C66-A08C-B5CBF412A5A9}" destId="{96ACD85C-D304-4F38-A9C1-9A13FD8A4297}" srcOrd="3" destOrd="0" parTransId="{281703CB-A498-44E1-AA89-B28E780D4289}" sibTransId="{C33A5A78-10AA-4103-BB7C-291639C8384E}"/>
    <dgm:cxn modelId="{76EF755D-CF10-4FCF-BFBD-8988BFF0DCE7}" type="presOf" srcId="{AE6967D5-F88F-4EBE-9DB0-E01FCBBF31FD}" destId="{E25F1DAA-21F8-47E7-B016-7FE87B5D654C}" srcOrd="0" destOrd="0" presId="urn:microsoft.com/office/officeart/2005/8/layout/orgChart1"/>
    <dgm:cxn modelId="{FA15A962-E1BB-4B04-ACF5-CD0E591447AB}" type="presOf" srcId="{FB5E2715-CD85-40E3-9580-30DED3C06A7F}" destId="{208B2291-F36F-408F-A509-D90B5640DEE5}" srcOrd="0" destOrd="0" presId="urn:microsoft.com/office/officeart/2005/8/layout/orgChart1"/>
    <dgm:cxn modelId="{84F80368-ECBB-4734-B5B1-8796017CDFC5}" type="presOf" srcId="{38A154C5-22B5-4FA7-94E1-73A8E1F23056}" destId="{8AFCE2A0-E6D7-42DA-B7D1-67C6394B1503}" srcOrd="0" destOrd="0" presId="urn:microsoft.com/office/officeart/2005/8/layout/orgChart1"/>
    <dgm:cxn modelId="{9291C948-374C-43E7-98CD-824D0A3754CC}" type="presOf" srcId="{01FE278B-C266-4295-9C6B-5A54E77B296D}" destId="{52E2F1F5-A60C-48D4-8B11-2AB833FD429E}" srcOrd="0" destOrd="0" presId="urn:microsoft.com/office/officeart/2005/8/layout/orgChart1"/>
    <dgm:cxn modelId="{9D37046A-535C-4988-A81F-ABCF2538642E}" type="presOf" srcId="{E26BDA6A-7EA2-4ADB-8384-5789AB09D520}" destId="{20162BB3-01AF-4AEB-8C68-DB436FBD5F13}" srcOrd="0" destOrd="0" presId="urn:microsoft.com/office/officeart/2005/8/layout/orgChart1"/>
    <dgm:cxn modelId="{4E35F36A-6881-4C75-9020-0B5538AA5D49}" type="presOf" srcId="{0AC0CFB3-1124-4C66-A08C-B5CBF412A5A9}" destId="{6BD5D2AD-3509-4FEB-AED9-827209527F9E}" srcOrd="0" destOrd="0" presId="urn:microsoft.com/office/officeart/2005/8/layout/orgChart1"/>
    <dgm:cxn modelId="{1B7B9F4B-4C71-4E1E-8DDD-9328CB5271A2}" type="presOf" srcId="{9E578CB7-60FC-4903-8B05-A117C893DB63}" destId="{9521480C-DD8B-48AB-A704-0B9731AC4FC9}" srcOrd="0" destOrd="0" presId="urn:microsoft.com/office/officeart/2005/8/layout/orgChart1"/>
    <dgm:cxn modelId="{47CE7C4D-4C45-4808-9BDB-E6F59B92DE54}" type="presOf" srcId="{38A154C5-22B5-4FA7-94E1-73A8E1F23056}" destId="{2A94FC33-1A93-4FE6-86C1-5F2DD8EB293B}" srcOrd="1" destOrd="0" presId="urn:microsoft.com/office/officeart/2005/8/layout/orgChart1"/>
    <dgm:cxn modelId="{302EF36D-7F48-4AFB-BC83-E6FD57BCEF79}" srcId="{0AC0CFB3-1124-4C66-A08C-B5CBF412A5A9}" destId="{9E578CB7-60FC-4903-8B05-A117C893DB63}" srcOrd="0" destOrd="0" parTransId="{C7097485-78CB-4E4B-9E04-CCC44BBDAA9B}" sibTransId="{D6027BA0-B856-4AD5-8789-C404F6132A5B}"/>
    <dgm:cxn modelId="{67941773-0E03-421A-A18F-EE28CDBF6E69}" srcId="{0AC0CFB3-1124-4C66-A08C-B5CBF412A5A9}" destId="{99B279B8-59B0-434A-8E6B-67A7F938923E}" srcOrd="1" destOrd="0" parTransId="{7A3F8EB1-7640-4A0C-880F-1E1900F99CD4}" sibTransId="{8A6BE125-3BAA-4BC2-BE34-A64FADA8E11F}"/>
    <dgm:cxn modelId="{B7FAC174-C76F-4735-B2D1-0F9BC491FB03}" srcId="{9E578CB7-60FC-4903-8B05-A117C893DB63}" destId="{56D31636-001D-4EFB-B3DE-A6840C4C0CF3}" srcOrd="2" destOrd="0" parTransId="{72A9FBA6-5A71-4B5C-844F-20CFC28536D5}" sibTransId="{D6D9B557-2E63-4558-9B69-7A59B225D33F}"/>
    <dgm:cxn modelId="{FAFF7176-00D1-4FED-8A6C-F0787E8719A8}" type="presOf" srcId="{9FEDFC6D-41BE-40C3-A26D-9449B01DCFCC}" destId="{4947ABDB-1093-4BFC-B5B2-99FB4689D656}" srcOrd="0" destOrd="0" presId="urn:microsoft.com/office/officeart/2005/8/layout/orgChart1"/>
    <dgm:cxn modelId="{F76F3D77-338E-427B-85EB-50BA36848CC1}" type="presOf" srcId="{56D31636-001D-4EFB-B3DE-A6840C4C0CF3}" destId="{60D4A373-2412-4894-BDAF-2002BDAFC590}" srcOrd="1" destOrd="0" presId="urn:microsoft.com/office/officeart/2005/8/layout/orgChart1"/>
    <dgm:cxn modelId="{3737387A-E0BB-4F61-9E80-E9A7A8DA2D1C}" type="presOf" srcId="{7A3F8EB1-7640-4A0C-880F-1E1900F99CD4}" destId="{0DD92324-87D8-4533-AE78-E42A441074C5}" srcOrd="0" destOrd="0" presId="urn:microsoft.com/office/officeart/2005/8/layout/orgChart1"/>
    <dgm:cxn modelId="{709C0082-3AC3-4393-8C41-EEEB94D857A8}" type="presOf" srcId="{D024F46E-C5A6-4D7E-902E-86990804CD5C}" destId="{0308F45E-671D-4003-B6C4-C1A9142CCE5C}" srcOrd="1" destOrd="0" presId="urn:microsoft.com/office/officeart/2005/8/layout/orgChart1"/>
    <dgm:cxn modelId="{1E070182-92EB-490D-940A-92194BDC5E93}" srcId="{E26BDA6A-7EA2-4ADB-8384-5789AB09D520}" destId="{FB5E2715-CD85-40E3-9580-30DED3C06A7F}" srcOrd="1" destOrd="0" parTransId="{B118EAD4-9B3B-4D82-9D74-68A6C746E805}" sibTransId="{B4D0CDFF-2D84-414D-8683-915A98C2E2B5}"/>
    <dgm:cxn modelId="{BAAA2285-AED3-4E11-AAF6-8D71D7580FCE}" type="presOf" srcId="{66DBFAD0-7371-4E17-BA6A-36B677AC6304}" destId="{724694A2-583C-439B-A34F-46DE494DA069}" srcOrd="1" destOrd="0" presId="urn:microsoft.com/office/officeart/2005/8/layout/orgChart1"/>
    <dgm:cxn modelId="{C5985489-D873-43BE-9B21-E8BF04EF0564}" type="presOf" srcId="{5179A1D5-6C45-485D-93C9-E92C44E1C068}" destId="{26EAC170-4611-4634-B93A-D7EF9A0E4780}" srcOrd="1" destOrd="0" presId="urn:microsoft.com/office/officeart/2005/8/layout/orgChart1"/>
    <dgm:cxn modelId="{F3B0768B-C6E2-4C37-9CAE-EC69EE085995}" srcId="{9E578CB7-60FC-4903-8B05-A117C893DB63}" destId="{01FE278B-C266-4295-9C6B-5A54E77B296D}" srcOrd="1" destOrd="0" parTransId="{4685D8DD-4021-4161-9E57-0BE6117A99B8}" sibTransId="{2BF336E7-D0DD-4D52-BEBB-B0F9B593D5C0}"/>
    <dgm:cxn modelId="{D77F488E-2313-45FE-85C1-3FEA9055B2BF}" type="presOf" srcId="{60295A39-FA85-4C58-B3C0-2D98A5FE92D7}" destId="{0A467416-1568-404A-B264-055DC1729909}" srcOrd="1" destOrd="0" presId="urn:microsoft.com/office/officeart/2005/8/layout/orgChart1"/>
    <dgm:cxn modelId="{203E6791-8DE2-4BAC-A933-1476E26BCA2E}" type="presOf" srcId="{99B279B8-59B0-434A-8E6B-67A7F938923E}" destId="{F58F6FD2-D978-44A3-9700-EFA65CCD8BA1}" srcOrd="1" destOrd="0" presId="urn:microsoft.com/office/officeart/2005/8/layout/orgChart1"/>
    <dgm:cxn modelId="{47F47291-947C-46A9-8A96-9F092AB36A85}" type="presOf" srcId="{60295A39-FA85-4C58-B3C0-2D98A5FE92D7}" destId="{FF8B32C2-F84A-428E-948E-E8C439B63BEE}" srcOrd="0" destOrd="0" presId="urn:microsoft.com/office/officeart/2005/8/layout/orgChart1"/>
    <dgm:cxn modelId="{51E3B098-E382-490D-8B13-DCEB63513AE1}" type="presOf" srcId="{9FEDFC6D-41BE-40C3-A26D-9449B01DCFCC}" destId="{AA933C26-8089-4DAA-BBFE-AED9761D0B5B}" srcOrd="1" destOrd="0" presId="urn:microsoft.com/office/officeart/2005/8/layout/orgChart1"/>
    <dgm:cxn modelId="{F3673F99-5CB1-4731-931F-55C0B70676BD}" srcId="{E26BDA6A-7EA2-4ADB-8384-5789AB09D520}" destId="{66DBFAD0-7371-4E17-BA6A-36B677AC6304}" srcOrd="2" destOrd="0" parTransId="{5B68F991-9EF5-4062-9E14-71D2F48D76BE}" sibTransId="{69DD0630-D450-46AC-8676-362BDD21E2D4}"/>
    <dgm:cxn modelId="{26B52B9E-700E-414A-98B9-7B6FC3CAA219}" srcId="{9E578CB7-60FC-4903-8B05-A117C893DB63}" destId="{38A154C5-22B5-4FA7-94E1-73A8E1F23056}" srcOrd="0" destOrd="0" parTransId="{24704D52-4D2A-4E23-B173-27071D5F5B38}" sibTransId="{43A2AF43-2988-42E4-A730-ED3B4C469BFF}"/>
    <dgm:cxn modelId="{7BC93B9E-77BE-4FDF-BE6A-6A62F9013AA2}" type="presOf" srcId="{0F152AA5-0B14-4883-B765-A68D713332D2}" destId="{744D67A7-46DE-4A05-BC19-C4539391A74E}" srcOrd="0" destOrd="0" presId="urn:microsoft.com/office/officeart/2005/8/layout/orgChart1"/>
    <dgm:cxn modelId="{FC6C1AA2-B379-442F-8E22-4B237DCC46C4}" type="presOf" srcId="{99B279B8-59B0-434A-8E6B-67A7F938923E}" destId="{4B39E087-E8FB-4CAD-AC25-39887ECCBD23}" srcOrd="0" destOrd="0" presId="urn:microsoft.com/office/officeart/2005/8/layout/orgChart1"/>
    <dgm:cxn modelId="{B363CAA6-3EE4-4F77-922F-CA1C03FB379D}" type="presOf" srcId="{9E578CB7-60FC-4903-8B05-A117C893DB63}" destId="{591540B9-7E88-4667-B6CF-56A5B33BDFE8}" srcOrd="1" destOrd="0" presId="urn:microsoft.com/office/officeart/2005/8/layout/orgChart1"/>
    <dgm:cxn modelId="{36E1BCA7-7346-4362-8C7B-F344D1421E57}" type="presOf" srcId="{5B68F991-9EF5-4062-9E14-71D2F48D76BE}" destId="{151200CF-3389-4D80-A305-585F9328B163}" srcOrd="0" destOrd="0" presId="urn:microsoft.com/office/officeart/2005/8/layout/orgChart1"/>
    <dgm:cxn modelId="{2B1860A8-6635-4B8C-98BA-CF6C970231BC}" type="presOf" srcId="{FB5E2715-CD85-40E3-9580-30DED3C06A7F}" destId="{6531D94D-2227-4D2F-B966-F94C09631132}" srcOrd="1" destOrd="0" presId="urn:microsoft.com/office/officeart/2005/8/layout/orgChart1"/>
    <dgm:cxn modelId="{C56362AC-3375-41B7-B72C-BBB5D80521EE}" type="presOf" srcId="{96ACD85C-D304-4F38-A9C1-9A13FD8A4297}" destId="{F3565EA3-9476-472D-B667-BA2ECA76EC8C}" srcOrd="0" destOrd="0" presId="urn:microsoft.com/office/officeart/2005/8/layout/orgChart1"/>
    <dgm:cxn modelId="{1D7A49AF-AF08-4B48-B14D-D43AF819C30B}" srcId="{E26BDA6A-7EA2-4ADB-8384-5789AB09D520}" destId="{9FEDFC6D-41BE-40C3-A26D-9449B01DCFCC}" srcOrd="0" destOrd="0" parTransId="{D0361168-9967-4495-9192-5BF362B6FE1D}" sibTransId="{B006DBEA-B77E-4368-9C26-44CA0C253A3B}"/>
    <dgm:cxn modelId="{5707C5C2-0CB7-4412-9E89-F6E89E347B7E}" srcId="{99B279B8-59B0-434A-8E6B-67A7F938923E}" destId="{5179A1D5-6C45-485D-93C9-E92C44E1C068}" srcOrd="0" destOrd="0" parTransId="{88555B53-8D3F-4536-A666-1BA7FC4B9D27}" sibTransId="{3339C5E0-4A52-4422-BBDA-E4F850ADB805}"/>
    <dgm:cxn modelId="{322F4DC6-6BE6-4623-9902-CC85349DF77D}" type="presOf" srcId="{96ACD85C-D304-4F38-A9C1-9A13FD8A4297}" destId="{41461386-0E7B-432B-84D4-E4653BC154E9}" srcOrd="1" destOrd="0" presId="urn:microsoft.com/office/officeart/2005/8/layout/orgChart1"/>
    <dgm:cxn modelId="{82977CC7-FF45-4934-8A8E-7455C89679B9}" type="presOf" srcId="{C7097485-78CB-4E4B-9E04-CCC44BBDAA9B}" destId="{ED841264-57E6-4AB0-8DC9-8010141EDE3B}" srcOrd="0" destOrd="0" presId="urn:microsoft.com/office/officeart/2005/8/layout/orgChart1"/>
    <dgm:cxn modelId="{58E36CC8-0481-4076-BBF4-1AA19AE06C25}" type="presOf" srcId="{D0361168-9967-4495-9192-5BF362B6FE1D}" destId="{309C3D05-38AA-459F-9BA9-C01923D148B5}" srcOrd="0" destOrd="0" presId="urn:microsoft.com/office/officeart/2005/8/layout/orgChart1"/>
    <dgm:cxn modelId="{D97700CC-6B2F-4CBD-BA7A-8B1FDDA74B3F}" type="presOf" srcId="{88555B53-8D3F-4536-A666-1BA7FC4B9D27}" destId="{2161ED6B-4539-47BD-A5DB-1F602980CAC1}" srcOrd="0" destOrd="0" presId="urn:microsoft.com/office/officeart/2005/8/layout/orgChart1"/>
    <dgm:cxn modelId="{38CC97CD-2A4D-4451-B769-7F670EECEB83}" type="presOf" srcId="{66DBFAD0-7371-4E17-BA6A-36B677AC6304}" destId="{61A4D337-4FE5-4097-BF2F-C411A06DEE5B}" srcOrd="0" destOrd="0" presId="urn:microsoft.com/office/officeart/2005/8/layout/orgChart1"/>
    <dgm:cxn modelId="{81160ED7-1CE9-4EE1-9D5A-1666290BA792}" type="presOf" srcId="{281703CB-A498-44E1-AA89-B28E780D4289}" destId="{11CAE688-1C09-4A79-B42D-71EEF5451F94}" srcOrd="0" destOrd="0" presId="urn:microsoft.com/office/officeart/2005/8/layout/orgChart1"/>
    <dgm:cxn modelId="{D155D9D8-6A5C-444B-BF2D-B48DEABBCE9D}" type="presOf" srcId="{56D31636-001D-4EFB-B3DE-A6840C4C0CF3}" destId="{03A60B19-AE8E-42D1-9EB4-818D452DB7EB}" srcOrd="0" destOrd="0" presId="urn:microsoft.com/office/officeart/2005/8/layout/orgChart1"/>
    <dgm:cxn modelId="{EF0D41E6-2B1C-465E-86F1-BDB3D5DE1635}" srcId="{99B279B8-59B0-434A-8E6B-67A7F938923E}" destId="{60295A39-FA85-4C58-B3C0-2D98A5FE92D7}" srcOrd="1" destOrd="0" parTransId="{3A7E7B08-471F-40C9-98A6-0019CA871F92}" sibTransId="{D05202BF-C573-47F9-A8FC-7A4EE762BEB1}"/>
    <dgm:cxn modelId="{5FDE92E7-5FB1-426B-8C58-9D6885F69458}" type="presOf" srcId="{0AC0CFB3-1124-4C66-A08C-B5CBF412A5A9}" destId="{639E9791-C0DB-4C6C-AFDA-B5C5D5A39880}" srcOrd="1" destOrd="0" presId="urn:microsoft.com/office/officeart/2005/8/layout/orgChart1"/>
    <dgm:cxn modelId="{2A2733FA-037C-4BB1-9A28-4A8D1AE3A242}" type="presOf" srcId="{72A9FBA6-5A71-4B5C-844F-20CFC28536D5}" destId="{B1952FA6-C632-473D-866D-AD5AF85545AE}" srcOrd="0" destOrd="0" presId="urn:microsoft.com/office/officeart/2005/8/layout/orgChart1"/>
    <dgm:cxn modelId="{70592FF0-5E01-45F9-8235-7DD495A912C0}" type="presParOf" srcId="{744D67A7-46DE-4A05-BC19-C4539391A74E}" destId="{04046B95-14D2-4234-A582-CA1744D29D9D}" srcOrd="0" destOrd="0" presId="urn:microsoft.com/office/officeart/2005/8/layout/orgChart1"/>
    <dgm:cxn modelId="{6EC81797-5361-4AE6-9FF5-60D5AB3D8067}" type="presParOf" srcId="{04046B95-14D2-4234-A582-CA1744D29D9D}" destId="{89EF778E-9B0D-4D9E-9F8F-4EEE00923EAB}" srcOrd="0" destOrd="0" presId="urn:microsoft.com/office/officeart/2005/8/layout/orgChart1"/>
    <dgm:cxn modelId="{AD69C3AC-575A-483B-A826-BC44A1291D3A}" type="presParOf" srcId="{89EF778E-9B0D-4D9E-9F8F-4EEE00923EAB}" destId="{6BD5D2AD-3509-4FEB-AED9-827209527F9E}" srcOrd="0" destOrd="0" presId="urn:microsoft.com/office/officeart/2005/8/layout/orgChart1"/>
    <dgm:cxn modelId="{8D0FE13D-678D-41E4-AB19-511390968B13}" type="presParOf" srcId="{89EF778E-9B0D-4D9E-9F8F-4EEE00923EAB}" destId="{639E9791-C0DB-4C6C-AFDA-B5C5D5A39880}" srcOrd="1" destOrd="0" presId="urn:microsoft.com/office/officeart/2005/8/layout/orgChart1"/>
    <dgm:cxn modelId="{42BA66BD-F2A4-4BA7-A49A-52D0F2F626B8}" type="presParOf" srcId="{04046B95-14D2-4234-A582-CA1744D29D9D}" destId="{64AB2162-02A1-4D05-A689-14EFCE49E9BC}" srcOrd="1" destOrd="0" presId="urn:microsoft.com/office/officeart/2005/8/layout/orgChart1"/>
    <dgm:cxn modelId="{995CFCDA-0211-49BE-BE89-FA7B0698A4BA}" type="presParOf" srcId="{64AB2162-02A1-4D05-A689-14EFCE49E9BC}" destId="{ED841264-57E6-4AB0-8DC9-8010141EDE3B}" srcOrd="0" destOrd="0" presId="urn:microsoft.com/office/officeart/2005/8/layout/orgChart1"/>
    <dgm:cxn modelId="{1E10E450-E062-4D9E-9226-5E8DE7493CCA}" type="presParOf" srcId="{64AB2162-02A1-4D05-A689-14EFCE49E9BC}" destId="{EB9652B0-3FD1-4A55-85E8-E9E31AEB4F61}" srcOrd="1" destOrd="0" presId="urn:microsoft.com/office/officeart/2005/8/layout/orgChart1"/>
    <dgm:cxn modelId="{8C86FCB6-C63B-478A-8FB4-38E351B2B7F0}" type="presParOf" srcId="{EB9652B0-3FD1-4A55-85E8-E9E31AEB4F61}" destId="{F681BD74-6EE2-4A1A-A864-4F6B312489F0}" srcOrd="0" destOrd="0" presId="urn:microsoft.com/office/officeart/2005/8/layout/orgChart1"/>
    <dgm:cxn modelId="{8A83F922-0F13-4318-B980-449C211FEDF5}" type="presParOf" srcId="{F681BD74-6EE2-4A1A-A864-4F6B312489F0}" destId="{9521480C-DD8B-48AB-A704-0B9731AC4FC9}" srcOrd="0" destOrd="0" presId="urn:microsoft.com/office/officeart/2005/8/layout/orgChart1"/>
    <dgm:cxn modelId="{3D330C2D-EB79-4303-9B12-0A01D5F290E3}" type="presParOf" srcId="{F681BD74-6EE2-4A1A-A864-4F6B312489F0}" destId="{591540B9-7E88-4667-B6CF-56A5B33BDFE8}" srcOrd="1" destOrd="0" presId="urn:microsoft.com/office/officeart/2005/8/layout/orgChart1"/>
    <dgm:cxn modelId="{60F34E53-DB40-4328-9D50-72D2383E38D0}" type="presParOf" srcId="{EB9652B0-3FD1-4A55-85E8-E9E31AEB4F61}" destId="{A7DBF008-2AE8-438C-8123-FA4B7E6F13A4}" srcOrd="1" destOrd="0" presId="urn:microsoft.com/office/officeart/2005/8/layout/orgChart1"/>
    <dgm:cxn modelId="{E8DEBE9F-321F-4606-A342-DB0A43711541}" type="presParOf" srcId="{A7DBF008-2AE8-438C-8123-FA4B7E6F13A4}" destId="{BC33C10B-48CD-4D9C-869E-5C796D8F2F38}" srcOrd="0" destOrd="0" presId="urn:microsoft.com/office/officeart/2005/8/layout/orgChart1"/>
    <dgm:cxn modelId="{5772AB01-77DA-4EAC-B38D-6D295B5571C1}" type="presParOf" srcId="{A7DBF008-2AE8-438C-8123-FA4B7E6F13A4}" destId="{AE267250-26D4-43D7-A1E7-8F17A0A79BF7}" srcOrd="1" destOrd="0" presId="urn:microsoft.com/office/officeart/2005/8/layout/orgChart1"/>
    <dgm:cxn modelId="{7116EBC8-8C69-428E-B108-94F1B12BE1D5}" type="presParOf" srcId="{AE267250-26D4-43D7-A1E7-8F17A0A79BF7}" destId="{30FCD0BB-B6DF-48AE-B449-CBB1B442B63B}" srcOrd="0" destOrd="0" presId="urn:microsoft.com/office/officeart/2005/8/layout/orgChart1"/>
    <dgm:cxn modelId="{E0DF783B-9031-40EA-99FD-7D2FE5604125}" type="presParOf" srcId="{30FCD0BB-B6DF-48AE-B449-CBB1B442B63B}" destId="{8AFCE2A0-E6D7-42DA-B7D1-67C6394B1503}" srcOrd="0" destOrd="0" presId="urn:microsoft.com/office/officeart/2005/8/layout/orgChart1"/>
    <dgm:cxn modelId="{5AF048F0-24AE-4953-B85B-BEE9CFCEE240}" type="presParOf" srcId="{30FCD0BB-B6DF-48AE-B449-CBB1B442B63B}" destId="{2A94FC33-1A93-4FE6-86C1-5F2DD8EB293B}" srcOrd="1" destOrd="0" presId="urn:microsoft.com/office/officeart/2005/8/layout/orgChart1"/>
    <dgm:cxn modelId="{20E451BC-4AC3-4147-99EC-F45D4F68CCDB}" type="presParOf" srcId="{AE267250-26D4-43D7-A1E7-8F17A0A79BF7}" destId="{35F3ED4E-6FE1-4EE6-B0BD-61CE7749B891}" srcOrd="1" destOrd="0" presId="urn:microsoft.com/office/officeart/2005/8/layout/orgChart1"/>
    <dgm:cxn modelId="{41E7CCAA-876F-4835-A34D-24B44782C7C1}" type="presParOf" srcId="{AE267250-26D4-43D7-A1E7-8F17A0A79BF7}" destId="{52C315DE-07EA-4472-97CF-2702B5F138E7}" srcOrd="2" destOrd="0" presId="urn:microsoft.com/office/officeart/2005/8/layout/orgChart1"/>
    <dgm:cxn modelId="{00C8AA97-20B0-416F-8352-A4135923C2E0}" type="presParOf" srcId="{A7DBF008-2AE8-438C-8123-FA4B7E6F13A4}" destId="{434819F0-8865-4366-B1FC-FD09B688A517}" srcOrd="2" destOrd="0" presId="urn:microsoft.com/office/officeart/2005/8/layout/orgChart1"/>
    <dgm:cxn modelId="{3B937229-7E8E-404B-B99F-436C6C5EBE2B}" type="presParOf" srcId="{A7DBF008-2AE8-438C-8123-FA4B7E6F13A4}" destId="{123FB551-64BC-4897-A23E-17A4A9A5B9D0}" srcOrd="3" destOrd="0" presId="urn:microsoft.com/office/officeart/2005/8/layout/orgChart1"/>
    <dgm:cxn modelId="{1F1FBA18-DF1B-42C9-A645-B191D165CF5D}" type="presParOf" srcId="{123FB551-64BC-4897-A23E-17A4A9A5B9D0}" destId="{EAC3F1B4-8330-455E-8076-8E50D3659A83}" srcOrd="0" destOrd="0" presId="urn:microsoft.com/office/officeart/2005/8/layout/orgChart1"/>
    <dgm:cxn modelId="{D346AAC8-3855-40CD-B8CD-64264CA898DE}" type="presParOf" srcId="{EAC3F1B4-8330-455E-8076-8E50D3659A83}" destId="{52E2F1F5-A60C-48D4-8B11-2AB833FD429E}" srcOrd="0" destOrd="0" presId="urn:microsoft.com/office/officeart/2005/8/layout/orgChart1"/>
    <dgm:cxn modelId="{17F4742A-4068-4D12-9E8C-F70E87723EA4}" type="presParOf" srcId="{EAC3F1B4-8330-455E-8076-8E50D3659A83}" destId="{1D789738-74F2-4DF0-A9D4-213A154126F7}" srcOrd="1" destOrd="0" presId="urn:microsoft.com/office/officeart/2005/8/layout/orgChart1"/>
    <dgm:cxn modelId="{A90D5744-5564-48B0-B748-C2F5243A90FC}" type="presParOf" srcId="{123FB551-64BC-4897-A23E-17A4A9A5B9D0}" destId="{52160603-A35B-4601-B1A7-577F6BA82A4F}" srcOrd="1" destOrd="0" presId="urn:microsoft.com/office/officeart/2005/8/layout/orgChart1"/>
    <dgm:cxn modelId="{B054351A-24C9-4151-81E6-F81A41341BB3}" type="presParOf" srcId="{123FB551-64BC-4897-A23E-17A4A9A5B9D0}" destId="{28AE103C-362B-4E8B-86FD-465592E01FF0}" srcOrd="2" destOrd="0" presId="urn:microsoft.com/office/officeart/2005/8/layout/orgChart1"/>
    <dgm:cxn modelId="{A05EEEFF-29A1-48B7-9C90-84F557B72CF5}" type="presParOf" srcId="{A7DBF008-2AE8-438C-8123-FA4B7E6F13A4}" destId="{B1952FA6-C632-473D-866D-AD5AF85545AE}" srcOrd="4" destOrd="0" presId="urn:microsoft.com/office/officeart/2005/8/layout/orgChart1"/>
    <dgm:cxn modelId="{D6E26D71-CDA5-46F1-B984-8BAD351D9671}" type="presParOf" srcId="{A7DBF008-2AE8-438C-8123-FA4B7E6F13A4}" destId="{0B6E3542-F354-4707-B3D2-A3E00EF4275E}" srcOrd="5" destOrd="0" presId="urn:microsoft.com/office/officeart/2005/8/layout/orgChart1"/>
    <dgm:cxn modelId="{CB612199-BA83-4A69-882E-06A7F308D89A}" type="presParOf" srcId="{0B6E3542-F354-4707-B3D2-A3E00EF4275E}" destId="{345181E8-F1D4-44EB-B8B9-70309469AF7A}" srcOrd="0" destOrd="0" presId="urn:microsoft.com/office/officeart/2005/8/layout/orgChart1"/>
    <dgm:cxn modelId="{69C46B60-9180-43B1-9DA2-FBB1601EEC85}" type="presParOf" srcId="{345181E8-F1D4-44EB-B8B9-70309469AF7A}" destId="{03A60B19-AE8E-42D1-9EB4-818D452DB7EB}" srcOrd="0" destOrd="0" presId="urn:microsoft.com/office/officeart/2005/8/layout/orgChart1"/>
    <dgm:cxn modelId="{D4E5333F-455D-4A24-A48D-EBC8EF8447D9}" type="presParOf" srcId="{345181E8-F1D4-44EB-B8B9-70309469AF7A}" destId="{60D4A373-2412-4894-BDAF-2002BDAFC590}" srcOrd="1" destOrd="0" presId="urn:microsoft.com/office/officeart/2005/8/layout/orgChart1"/>
    <dgm:cxn modelId="{3366B9D2-35AD-4F0B-B6EA-F99FF9F16490}" type="presParOf" srcId="{0B6E3542-F354-4707-B3D2-A3E00EF4275E}" destId="{CE2F8BF1-C10A-43D8-91D9-6DA83898CF0F}" srcOrd="1" destOrd="0" presId="urn:microsoft.com/office/officeart/2005/8/layout/orgChart1"/>
    <dgm:cxn modelId="{64783BFA-37DD-4B9F-BE1E-1F5DDDAA4895}" type="presParOf" srcId="{0B6E3542-F354-4707-B3D2-A3E00EF4275E}" destId="{6159415A-E50B-4560-9F28-860CA5E6C5A6}" srcOrd="2" destOrd="0" presId="urn:microsoft.com/office/officeart/2005/8/layout/orgChart1"/>
    <dgm:cxn modelId="{5BF2A0D1-A6DD-4743-AE26-F0F79BB6E0D6}" type="presParOf" srcId="{EB9652B0-3FD1-4A55-85E8-E9E31AEB4F61}" destId="{51F7FF74-0723-4675-BF68-4A07ACE9A585}" srcOrd="2" destOrd="0" presId="urn:microsoft.com/office/officeart/2005/8/layout/orgChart1"/>
    <dgm:cxn modelId="{B16E98A1-277D-4908-A1C5-F64ED5C49AED}" type="presParOf" srcId="{64AB2162-02A1-4D05-A689-14EFCE49E9BC}" destId="{0DD92324-87D8-4533-AE78-E42A441074C5}" srcOrd="2" destOrd="0" presId="urn:microsoft.com/office/officeart/2005/8/layout/orgChart1"/>
    <dgm:cxn modelId="{5D574FA3-B389-42A1-A2DB-313C5D1B992C}" type="presParOf" srcId="{64AB2162-02A1-4D05-A689-14EFCE49E9BC}" destId="{08824EC4-BE4B-4EDA-A3AA-14FBBCD4F62A}" srcOrd="3" destOrd="0" presId="urn:microsoft.com/office/officeart/2005/8/layout/orgChart1"/>
    <dgm:cxn modelId="{EEF14937-0454-471E-8E8A-60F04BEFB617}" type="presParOf" srcId="{08824EC4-BE4B-4EDA-A3AA-14FBBCD4F62A}" destId="{6A4CA2B5-E9A2-41E6-B023-1DBC164E4E0A}" srcOrd="0" destOrd="0" presId="urn:microsoft.com/office/officeart/2005/8/layout/orgChart1"/>
    <dgm:cxn modelId="{F120FA7B-6C14-44EB-B809-FED28A20B688}" type="presParOf" srcId="{6A4CA2B5-E9A2-41E6-B023-1DBC164E4E0A}" destId="{4B39E087-E8FB-4CAD-AC25-39887ECCBD23}" srcOrd="0" destOrd="0" presId="urn:microsoft.com/office/officeart/2005/8/layout/orgChart1"/>
    <dgm:cxn modelId="{EC13500C-8D35-4E7D-96F1-7D1A5D446832}" type="presParOf" srcId="{6A4CA2B5-E9A2-41E6-B023-1DBC164E4E0A}" destId="{F58F6FD2-D978-44A3-9700-EFA65CCD8BA1}" srcOrd="1" destOrd="0" presId="urn:microsoft.com/office/officeart/2005/8/layout/orgChart1"/>
    <dgm:cxn modelId="{29BE6C96-E085-442C-8E2D-04CF7B429894}" type="presParOf" srcId="{08824EC4-BE4B-4EDA-A3AA-14FBBCD4F62A}" destId="{7062509A-8E26-4830-A0DD-D1A8ACAFC4F4}" srcOrd="1" destOrd="0" presId="urn:microsoft.com/office/officeart/2005/8/layout/orgChart1"/>
    <dgm:cxn modelId="{09F88DEA-E3A6-4CB0-B7A4-AB031E69DCB6}" type="presParOf" srcId="{7062509A-8E26-4830-A0DD-D1A8ACAFC4F4}" destId="{2161ED6B-4539-47BD-A5DB-1F602980CAC1}" srcOrd="0" destOrd="0" presId="urn:microsoft.com/office/officeart/2005/8/layout/orgChart1"/>
    <dgm:cxn modelId="{72C468F8-E467-4261-8D63-717FC52CCDEF}" type="presParOf" srcId="{7062509A-8E26-4830-A0DD-D1A8ACAFC4F4}" destId="{66A4A0C0-BA8C-4601-9C0D-5A059406EC1F}" srcOrd="1" destOrd="0" presId="urn:microsoft.com/office/officeart/2005/8/layout/orgChart1"/>
    <dgm:cxn modelId="{914376BE-31F6-4F66-B99D-06D85941FE2F}" type="presParOf" srcId="{66A4A0C0-BA8C-4601-9C0D-5A059406EC1F}" destId="{6431A90C-3971-49D6-BD49-C1B45027CC00}" srcOrd="0" destOrd="0" presId="urn:microsoft.com/office/officeart/2005/8/layout/orgChart1"/>
    <dgm:cxn modelId="{36A0963B-384C-48BF-9BCB-796FF4704C04}" type="presParOf" srcId="{6431A90C-3971-49D6-BD49-C1B45027CC00}" destId="{12E13696-D5F1-412E-8372-C9EE37AD43C9}" srcOrd="0" destOrd="0" presId="urn:microsoft.com/office/officeart/2005/8/layout/orgChart1"/>
    <dgm:cxn modelId="{C7DE200A-C2F3-4541-9578-BA2E66F43158}" type="presParOf" srcId="{6431A90C-3971-49D6-BD49-C1B45027CC00}" destId="{26EAC170-4611-4634-B93A-D7EF9A0E4780}" srcOrd="1" destOrd="0" presId="urn:microsoft.com/office/officeart/2005/8/layout/orgChart1"/>
    <dgm:cxn modelId="{FFBF56CE-497E-4A91-A3AC-6863FADCD211}" type="presParOf" srcId="{66A4A0C0-BA8C-4601-9C0D-5A059406EC1F}" destId="{EA5E7784-F4FD-4D79-AE56-067FCC7A97DF}" srcOrd="1" destOrd="0" presId="urn:microsoft.com/office/officeart/2005/8/layout/orgChart1"/>
    <dgm:cxn modelId="{82ECCBA9-913E-4B41-B58C-2F10520C0E7A}" type="presParOf" srcId="{66A4A0C0-BA8C-4601-9C0D-5A059406EC1F}" destId="{A8CDC462-E27B-45C0-AD43-82224BA1798D}" srcOrd="2" destOrd="0" presId="urn:microsoft.com/office/officeart/2005/8/layout/orgChart1"/>
    <dgm:cxn modelId="{1176221C-8FE5-4430-971E-C4DC907FEA5D}" type="presParOf" srcId="{7062509A-8E26-4830-A0DD-D1A8ACAFC4F4}" destId="{52C66321-F38E-4287-9430-30968101468F}" srcOrd="2" destOrd="0" presId="urn:microsoft.com/office/officeart/2005/8/layout/orgChart1"/>
    <dgm:cxn modelId="{C30203C8-E810-4433-B8EB-D847B66389E3}" type="presParOf" srcId="{7062509A-8E26-4830-A0DD-D1A8ACAFC4F4}" destId="{C98DF1DF-DD61-4156-9CF1-ED07CA6BBD91}" srcOrd="3" destOrd="0" presId="urn:microsoft.com/office/officeart/2005/8/layout/orgChart1"/>
    <dgm:cxn modelId="{82345AEF-8614-462D-9C51-04E1E8CC22D4}" type="presParOf" srcId="{C98DF1DF-DD61-4156-9CF1-ED07CA6BBD91}" destId="{D285B9B4-3FB7-4163-8D60-E7CD6EC16D69}" srcOrd="0" destOrd="0" presId="urn:microsoft.com/office/officeart/2005/8/layout/orgChart1"/>
    <dgm:cxn modelId="{D6DDE30F-0D7F-4619-9442-F97873AE5E83}" type="presParOf" srcId="{D285B9B4-3FB7-4163-8D60-E7CD6EC16D69}" destId="{FF8B32C2-F84A-428E-948E-E8C439B63BEE}" srcOrd="0" destOrd="0" presId="urn:microsoft.com/office/officeart/2005/8/layout/orgChart1"/>
    <dgm:cxn modelId="{67EEA9FA-F961-4275-9555-8FBD41070AE5}" type="presParOf" srcId="{D285B9B4-3FB7-4163-8D60-E7CD6EC16D69}" destId="{0A467416-1568-404A-B264-055DC1729909}" srcOrd="1" destOrd="0" presId="urn:microsoft.com/office/officeart/2005/8/layout/orgChart1"/>
    <dgm:cxn modelId="{E328CBCD-EE89-4DFA-B806-F9B51F33D64C}" type="presParOf" srcId="{C98DF1DF-DD61-4156-9CF1-ED07CA6BBD91}" destId="{C9ED222E-2E7D-4F12-BAE7-C18F0D05D284}" srcOrd="1" destOrd="0" presId="urn:microsoft.com/office/officeart/2005/8/layout/orgChart1"/>
    <dgm:cxn modelId="{67ED6881-E3E7-4162-9248-1C83BEA14B4A}" type="presParOf" srcId="{C98DF1DF-DD61-4156-9CF1-ED07CA6BBD91}" destId="{6E18BFFD-A460-4A90-B05A-596C6CD670C9}" srcOrd="2" destOrd="0" presId="urn:microsoft.com/office/officeart/2005/8/layout/orgChart1"/>
    <dgm:cxn modelId="{938F0EEC-091F-4553-813E-D50A5D8EB152}" type="presParOf" srcId="{7062509A-8E26-4830-A0DD-D1A8ACAFC4F4}" destId="{E25F1DAA-21F8-47E7-B016-7FE87B5D654C}" srcOrd="4" destOrd="0" presId="urn:microsoft.com/office/officeart/2005/8/layout/orgChart1"/>
    <dgm:cxn modelId="{927DC376-8249-4C02-8B18-B30A33B2866C}" type="presParOf" srcId="{7062509A-8E26-4830-A0DD-D1A8ACAFC4F4}" destId="{33BAC99F-B78B-4373-9B0B-D82C8DB8E0E3}" srcOrd="5" destOrd="0" presId="urn:microsoft.com/office/officeart/2005/8/layout/orgChart1"/>
    <dgm:cxn modelId="{0A28F545-C2AF-452D-BCD0-5712F15B8A5C}" type="presParOf" srcId="{33BAC99F-B78B-4373-9B0B-D82C8DB8E0E3}" destId="{D638B4BE-5B82-4BAE-A8B8-9C1837D169ED}" srcOrd="0" destOrd="0" presId="urn:microsoft.com/office/officeart/2005/8/layout/orgChart1"/>
    <dgm:cxn modelId="{4C359743-6E80-4367-9DC2-0B2B05B3317E}" type="presParOf" srcId="{D638B4BE-5B82-4BAE-A8B8-9C1837D169ED}" destId="{780C2938-027D-420A-928D-3D6DE18A070E}" srcOrd="0" destOrd="0" presId="urn:microsoft.com/office/officeart/2005/8/layout/orgChart1"/>
    <dgm:cxn modelId="{7337617E-2A19-4D52-B508-2C5AC3DAB28E}" type="presParOf" srcId="{D638B4BE-5B82-4BAE-A8B8-9C1837D169ED}" destId="{0308F45E-671D-4003-B6C4-C1A9142CCE5C}" srcOrd="1" destOrd="0" presId="urn:microsoft.com/office/officeart/2005/8/layout/orgChart1"/>
    <dgm:cxn modelId="{A3A9986B-81DD-4F30-8F0B-40820B16122F}" type="presParOf" srcId="{33BAC99F-B78B-4373-9B0B-D82C8DB8E0E3}" destId="{192D06AA-E5C5-488E-9E45-B7E204B8EA1B}" srcOrd="1" destOrd="0" presId="urn:microsoft.com/office/officeart/2005/8/layout/orgChart1"/>
    <dgm:cxn modelId="{322C9596-7257-4F08-9CEC-AF3977337504}" type="presParOf" srcId="{33BAC99F-B78B-4373-9B0B-D82C8DB8E0E3}" destId="{BB907FFD-F015-49FE-AD90-2514D1FF4F0E}" srcOrd="2" destOrd="0" presId="urn:microsoft.com/office/officeart/2005/8/layout/orgChart1"/>
    <dgm:cxn modelId="{C40CB02E-8284-432A-A6D9-7F68CBB227B1}" type="presParOf" srcId="{08824EC4-BE4B-4EDA-A3AA-14FBBCD4F62A}" destId="{0A16A254-6233-4073-93CF-3FF776280FD4}" srcOrd="2" destOrd="0" presId="urn:microsoft.com/office/officeart/2005/8/layout/orgChart1"/>
    <dgm:cxn modelId="{CAEFE0A0-5E27-4110-BEB6-012F40F467C3}" type="presParOf" srcId="{64AB2162-02A1-4D05-A689-14EFCE49E9BC}" destId="{005401CB-B876-497D-992E-6003E98476CB}" srcOrd="4" destOrd="0" presId="urn:microsoft.com/office/officeart/2005/8/layout/orgChart1"/>
    <dgm:cxn modelId="{A32C1D41-4B65-48E8-929E-CDBCADE6C006}" type="presParOf" srcId="{64AB2162-02A1-4D05-A689-14EFCE49E9BC}" destId="{703802AB-B1D2-44DB-A06B-6DCBE052F361}" srcOrd="5" destOrd="0" presId="urn:microsoft.com/office/officeart/2005/8/layout/orgChart1"/>
    <dgm:cxn modelId="{30E8576A-F2FE-4E0C-83DA-C16D36C8B8B7}" type="presParOf" srcId="{703802AB-B1D2-44DB-A06B-6DCBE052F361}" destId="{E91B3E7B-C76E-4739-801B-C6A1780C8194}" srcOrd="0" destOrd="0" presId="urn:microsoft.com/office/officeart/2005/8/layout/orgChart1"/>
    <dgm:cxn modelId="{040E3E1F-FBC8-4CAD-8DDE-854CFE12B841}" type="presParOf" srcId="{E91B3E7B-C76E-4739-801B-C6A1780C8194}" destId="{20162BB3-01AF-4AEB-8C68-DB436FBD5F13}" srcOrd="0" destOrd="0" presId="urn:microsoft.com/office/officeart/2005/8/layout/orgChart1"/>
    <dgm:cxn modelId="{C2B1621B-4B89-4726-93BA-AD3FBDD9DB71}" type="presParOf" srcId="{E91B3E7B-C76E-4739-801B-C6A1780C8194}" destId="{B46EDD1F-5160-4C1F-85D0-70FBF8FBC201}" srcOrd="1" destOrd="0" presId="urn:microsoft.com/office/officeart/2005/8/layout/orgChart1"/>
    <dgm:cxn modelId="{D1C2BA82-0E76-4030-9086-834171AA1E5B}" type="presParOf" srcId="{703802AB-B1D2-44DB-A06B-6DCBE052F361}" destId="{A5B5C77E-9B52-4310-AB1F-5F0F1A5DF951}" srcOrd="1" destOrd="0" presId="urn:microsoft.com/office/officeart/2005/8/layout/orgChart1"/>
    <dgm:cxn modelId="{F66D3977-9C15-4574-8D03-2A6E0DC7C6CD}" type="presParOf" srcId="{A5B5C77E-9B52-4310-AB1F-5F0F1A5DF951}" destId="{309C3D05-38AA-459F-9BA9-C01923D148B5}" srcOrd="0" destOrd="0" presId="urn:microsoft.com/office/officeart/2005/8/layout/orgChart1"/>
    <dgm:cxn modelId="{FEA93DE1-7D38-47DA-B4BC-00A6C8B1CC91}" type="presParOf" srcId="{A5B5C77E-9B52-4310-AB1F-5F0F1A5DF951}" destId="{5D0DE5DE-6615-46EE-8840-5BFA51CE0F81}" srcOrd="1" destOrd="0" presId="urn:microsoft.com/office/officeart/2005/8/layout/orgChart1"/>
    <dgm:cxn modelId="{B49CD829-CBCE-44D2-89A1-725260705B20}" type="presParOf" srcId="{5D0DE5DE-6615-46EE-8840-5BFA51CE0F81}" destId="{7446B41E-6D30-48CE-90E0-C3ED25AB32ED}" srcOrd="0" destOrd="0" presId="urn:microsoft.com/office/officeart/2005/8/layout/orgChart1"/>
    <dgm:cxn modelId="{5B2F255A-255E-49EF-96FD-414955E661B4}" type="presParOf" srcId="{7446B41E-6D30-48CE-90E0-C3ED25AB32ED}" destId="{4947ABDB-1093-4BFC-B5B2-99FB4689D656}" srcOrd="0" destOrd="0" presId="urn:microsoft.com/office/officeart/2005/8/layout/orgChart1"/>
    <dgm:cxn modelId="{D102EA14-1756-4136-93F2-85475AA13F3F}" type="presParOf" srcId="{7446B41E-6D30-48CE-90E0-C3ED25AB32ED}" destId="{AA933C26-8089-4DAA-BBFE-AED9761D0B5B}" srcOrd="1" destOrd="0" presId="urn:microsoft.com/office/officeart/2005/8/layout/orgChart1"/>
    <dgm:cxn modelId="{50E716B4-217F-4C98-A82D-AB3931657325}" type="presParOf" srcId="{5D0DE5DE-6615-46EE-8840-5BFA51CE0F81}" destId="{B43FA185-BB25-4C98-B243-20A93AEB0096}" srcOrd="1" destOrd="0" presId="urn:microsoft.com/office/officeart/2005/8/layout/orgChart1"/>
    <dgm:cxn modelId="{4A7A03AA-6CEE-4F4C-A367-3654ABB6E27C}" type="presParOf" srcId="{5D0DE5DE-6615-46EE-8840-5BFA51CE0F81}" destId="{6DE0BB78-529B-457A-A03D-CF045A1041B9}" srcOrd="2" destOrd="0" presId="urn:microsoft.com/office/officeart/2005/8/layout/orgChart1"/>
    <dgm:cxn modelId="{CE2A20A0-FF89-4788-BDCE-8317E0A5EABF}" type="presParOf" srcId="{A5B5C77E-9B52-4310-AB1F-5F0F1A5DF951}" destId="{1DBD9C21-2B4A-463F-A47F-F21EB1CF523A}" srcOrd="2" destOrd="0" presId="urn:microsoft.com/office/officeart/2005/8/layout/orgChart1"/>
    <dgm:cxn modelId="{A1B18982-1597-4341-980A-D436259BE4E5}" type="presParOf" srcId="{A5B5C77E-9B52-4310-AB1F-5F0F1A5DF951}" destId="{3473F6C5-CA2C-4A9C-B2C4-7B74DE10EC50}" srcOrd="3" destOrd="0" presId="urn:microsoft.com/office/officeart/2005/8/layout/orgChart1"/>
    <dgm:cxn modelId="{309CBADA-E8DC-40D8-B73D-4046EDBE6B67}" type="presParOf" srcId="{3473F6C5-CA2C-4A9C-B2C4-7B74DE10EC50}" destId="{3CBAFB7E-F4B5-497B-9E6B-654E02E3592E}" srcOrd="0" destOrd="0" presId="urn:microsoft.com/office/officeart/2005/8/layout/orgChart1"/>
    <dgm:cxn modelId="{3E5A8D98-7742-4991-9384-A15FCD929A1D}" type="presParOf" srcId="{3CBAFB7E-F4B5-497B-9E6B-654E02E3592E}" destId="{208B2291-F36F-408F-A509-D90B5640DEE5}" srcOrd="0" destOrd="0" presId="urn:microsoft.com/office/officeart/2005/8/layout/orgChart1"/>
    <dgm:cxn modelId="{19F4DAC1-39BB-41DF-A76B-67B4C7B25DD6}" type="presParOf" srcId="{3CBAFB7E-F4B5-497B-9E6B-654E02E3592E}" destId="{6531D94D-2227-4D2F-B966-F94C09631132}" srcOrd="1" destOrd="0" presId="urn:microsoft.com/office/officeart/2005/8/layout/orgChart1"/>
    <dgm:cxn modelId="{32A311A5-E2C5-4054-B54C-F9C2A83A0A7F}" type="presParOf" srcId="{3473F6C5-CA2C-4A9C-B2C4-7B74DE10EC50}" destId="{60141553-0C0D-4632-B630-35C34141F23F}" srcOrd="1" destOrd="0" presId="urn:microsoft.com/office/officeart/2005/8/layout/orgChart1"/>
    <dgm:cxn modelId="{03830FD3-18C1-4E35-A111-AC1CDFDD2949}" type="presParOf" srcId="{3473F6C5-CA2C-4A9C-B2C4-7B74DE10EC50}" destId="{49EAD5CE-082C-4DAE-8DF1-C8732E4A7242}" srcOrd="2" destOrd="0" presId="urn:microsoft.com/office/officeart/2005/8/layout/orgChart1"/>
    <dgm:cxn modelId="{F36B912E-4784-48F6-BDFE-40866173E9C5}" type="presParOf" srcId="{A5B5C77E-9B52-4310-AB1F-5F0F1A5DF951}" destId="{151200CF-3389-4D80-A305-585F9328B163}" srcOrd="4" destOrd="0" presId="urn:microsoft.com/office/officeart/2005/8/layout/orgChart1"/>
    <dgm:cxn modelId="{57F8A10D-ACB1-4191-AB78-A3B79F5822DE}" type="presParOf" srcId="{A5B5C77E-9B52-4310-AB1F-5F0F1A5DF951}" destId="{B1E8601A-A3F7-42A8-AF6A-E272B445ECC2}" srcOrd="5" destOrd="0" presId="urn:microsoft.com/office/officeart/2005/8/layout/orgChart1"/>
    <dgm:cxn modelId="{72281577-033F-4765-967B-0EF21F0145DA}" type="presParOf" srcId="{B1E8601A-A3F7-42A8-AF6A-E272B445ECC2}" destId="{A7ABCA70-4B6E-4127-905C-1151CF84E1E7}" srcOrd="0" destOrd="0" presId="urn:microsoft.com/office/officeart/2005/8/layout/orgChart1"/>
    <dgm:cxn modelId="{685A4409-7BAB-44C1-8C3E-18F2D70299B1}" type="presParOf" srcId="{A7ABCA70-4B6E-4127-905C-1151CF84E1E7}" destId="{61A4D337-4FE5-4097-BF2F-C411A06DEE5B}" srcOrd="0" destOrd="0" presId="urn:microsoft.com/office/officeart/2005/8/layout/orgChart1"/>
    <dgm:cxn modelId="{040BD88E-5CC6-426C-869C-23ACC3D9BF91}" type="presParOf" srcId="{A7ABCA70-4B6E-4127-905C-1151CF84E1E7}" destId="{724694A2-583C-439B-A34F-46DE494DA069}" srcOrd="1" destOrd="0" presId="urn:microsoft.com/office/officeart/2005/8/layout/orgChart1"/>
    <dgm:cxn modelId="{B0205A7B-20DE-45B2-95A6-C187BA2D13D1}" type="presParOf" srcId="{B1E8601A-A3F7-42A8-AF6A-E272B445ECC2}" destId="{445E2553-94DF-4F09-BBB9-59862EB1BBBB}" srcOrd="1" destOrd="0" presId="urn:microsoft.com/office/officeart/2005/8/layout/orgChart1"/>
    <dgm:cxn modelId="{F4E33F71-E391-4C8D-99C1-8D91AA21798B}" type="presParOf" srcId="{B1E8601A-A3F7-42A8-AF6A-E272B445ECC2}" destId="{327932F0-4B82-4DD6-9261-826D20E0F21F}" srcOrd="2" destOrd="0" presId="urn:microsoft.com/office/officeart/2005/8/layout/orgChart1"/>
    <dgm:cxn modelId="{CD8D9F40-EB7D-4A55-9D87-CD00FE044527}" type="presParOf" srcId="{703802AB-B1D2-44DB-A06B-6DCBE052F361}" destId="{0491E6B5-9534-47FB-89D3-A81FD694EF22}" srcOrd="2" destOrd="0" presId="urn:microsoft.com/office/officeart/2005/8/layout/orgChart1"/>
    <dgm:cxn modelId="{4316707D-877B-4E54-9642-C573001C870B}" type="presParOf" srcId="{64AB2162-02A1-4D05-A689-14EFCE49E9BC}" destId="{11CAE688-1C09-4A79-B42D-71EEF5451F94}" srcOrd="6" destOrd="0" presId="urn:microsoft.com/office/officeart/2005/8/layout/orgChart1"/>
    <dgm:cxn modelId="{807557FE-0608-43AA-80F2-BEBA8B46407D}" type="presParOf" srcId="{64AB2162-02A1-4D05-A689-14EFCE49E9BC}" destId="{CA0FE364-AA45-478D-9DD7-06B5E6CF98C6}" srcOrd="7" destOrd="0" presId="urn:microsoft.com/office/officeart/2005/8/layout/orgChart1"/>
    <dgm:cxn modelId="{51DFC8EB-25AF-49F6-A33E-96D263DFFC56}" type="presParOf" srcId="{CA0FE364-AA45-478D-9DD7-06B5E6CF98C6}" destId="{067A139B-0069-489E-B3F6-5DDBFE2447A9}" srcOrd="0" destOrd="0" presId="urn:microsoft.com/office/officeart/2005/8/layout/orgChart1"/>
    <dgm:cxn modelId="{DCA9EC9E-A6FC-4C66-80A5-2FD9DDACBF60}" type="presParOf" srcId="{067A139B-0069-489E-B3F6-5DDBFE2447A9}" destId="{F3565EA3-9476-472D-B667-BA2ECA76EC8C}" srcOrd="0" destOrd="0" presId="urn:microsoft.com/office/officeart/2005/8/layout/orgChart1"/>
    <dgm:cxn modelId="{0F6A4516-8876-4D95-88C3-FC2C4A5350C7}" type="presParOf" srcId="{067A139B-0069-489E-B3F6-5DDBFE2447A9}" destId="{41461386-0E7B-432B-84D4-E4653BC154E9}" srcOrd="1" destOrd="0" presId="urn:microsoft.com/office/officeart/2005/8/layout/orgChart1"/>
    <dgm:cxn modelId="{CD489376-C5A7-4E3F-B04A-45D543FA6DE5}" type="presParOf" srcId="{CA0FE364-AA45-478D-9DD7-06B5E6CF98C6}" destId="{650F8DD4-E2BB-484A-908B-3D4A4B4045C0}" srcOrd="1" destOrd="0" presId="urn:microsoft.com/office/officeart/2005/8/layout/orgChart1"/>
    <dgm:cxn modelId="{3305CDD9-D5E4-4832-B8D8-AFD3C57931E2}" type="presParOf" srcId="{CA0FE364-AA45-478D-9DD7-06B5E6CF98C6}" destId="{87E388B8-C10D-472E-8B4E-67BCDFD13B3A}" srcOrd="2" destOrd="0" presId="urn:microsoft.com/office/officeart/2005/8/layout/orgChart1"/>
    <dgm:cxn modelId="{29E59F56-8142-4228-AF25-C570D2AC63BB}" type="presParOf" srcId="{04046B95-14D2-4234-A582-CA1744D29D9D}" destId="{F5B18BB7-0B29-4E07-85A4-710E00BBA508}" srcOrd="2" destOrd="0" presId="urn:microsoft.com/office/officeart/2005/8/layout/orgChart1"/>
  </dgm:cxnLst>
  <dgm:bg/>
  <dgm:whole>
    <a:ln w="12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AE688-1C09-4A79-B42D-71EEF5451F94}">
      <dsp:nvSpPr>
        <dsp:cNvPr id="0" name=""/>
        <dsp:cNvSpPr/>
      </dsp:nvSpPr>
      <dsp:spPr>
        <a:xfrm>
          <a:off x="5257800" y="814640"/>
          <a:ext cx="3932342" cy="216662"/>
        </a:xfrm>
        <a:custGeom>
          <a:avLst/>
          <a:gdLst/>
          <a:ahLst/>
          <a:cxnLst/>
          <a:rect l="0" t="0" r="0" b="0"/>
          <a:pathLst>
            <a:path>
              <a:moveTo>
                <a:pt x="0" y="0"/>
              </a:moveTo>
              <a:lnTo>
                <a:pt x="0" y="108331"/>
              </a:lnTo>
              <a:lnTo>
                <a:pt x="3932342" y="108331"/>
              </a:lnTo>
              <a:lnTo>
                <a:pt x="3932342" y="21666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1200CF-3389-4D80-A305-585F9328B163}">
      <dsp:nvSpPr>
        <dsp:cNvPr id="0" name=""/>
        <dsp:cNvSpPr/>
      </dsp:nvSpPr>
      <dsp:spPr>
        <a:xfrm>
          <a:off x="6516810" y="1941339"/>
          <a:ext cx="100252" cy="2577263"/>
        </a:xfrm>
        <a:custGeom>
          <a:avLst/>
          <a:gdLst/>
          <a:ahLst/>
          <a:cxnLst/>
          <a:rect l="0" t="0" r="0" b="0"/>
          <a:pathLst>
            <a:path>
              <a:moveTo>
                <a:pt x="0" y="0"/>
              </a:moveTo>
              <a:lnTo>
                <a:pt x="0" y="2577263"/>
              </a:lnTo>
              <a:lnTo>
                <a:pt x="100252" y="257726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BD9C21-2B4A-463F-A47F-F21EB1CF523A}">
      <dsp:nvSpPr>
        <dsp:cNvPr id="0" name=""/>
        <dsp:cNvSpPr/>
      </dsp:nvSpPr>
      <dsp:spPr>
        <a:xfrm>
          <a:off x="6471090" y="1941339"/>
          <a:ext cx="91440" cy="1787801"/>
        </a:xfrm>
        <a:custGeom>
          <a:avLst/>
          <a:gdLst/>
          <a:ahLst/>
          <a:cxnLst/>
          <a:rect l="0" t="0" r="0" b="0"/>
          <a:pathLst>
            <a:path>
              <a:moveTo>
                <a:pt x="45720" y="0"/>
              </a:moveTo>
              <a:lnTo>
                <a:pt x="45720" y="1787801"/>
              </a:lnTo>
              <a:lnTo>
                <a:pt x="133302" y="178780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9C3D05-38AA-459F-9BA9-C01923D148B5}">
      <dsp:nvSpPr>
        <dsp:cNvPr id="0" name=""/>
        <dsp:cNvSpPr/>
      </dsp:nvSpPr>
      <dsp:spPr>
        <a:xfrm>
          <a:off x="6471090" y="1941339"/>
          <a:ext cx="91440" cy="668154"/>
        </a:xfrm>
        <a:custGeom>
          <a:avLst/>
          <a:gdLst/>
          <a:ahLst/>
          <a:cxnLst/>
          <a:rect l="0" t="0" r="0" b="0"/>
          <a:pathLst>
            <a:path>
              <a:moveTo>
                <a:pt x="45720" y="0"/>
              </a:moveTo>
              <a:lnTo>
                <a:pt x="45720" y="668154"/>
              </a:lnTo>
              <a:lnTo>
                <a:pt x="133302" y="66815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5401CB-B876-497D-992E-6003E98476CB}">
      <dsp:nvSpPr>
        <dsp:cNvPr id="0" name=""/>
        <dsp:cNvSpPr/>
      </dsp:nvSpPr>
      <dsp:spPr>
        <a:xfrm>
          <a:off x="5257800" y="814640"/>
          <a:ext cx="2182336" cy="216662"/>
        </a:xfrm>
        <a:custGeom>
          <a:avLst/>
          <a:gdLst/>
          <a:ahLst/>
          <a:cxnLst/>
          <a:rect l="0" t="0" r="0" b="0"/>
          <a:pathLst>
            <a:path>
              <a:moveTo>
                <a:pt x="0" y="0"/>
              </a:moveTo>
              <a:lnTo>
                <a:pt x="0" y="108331"/>
              </a:lnTo>
              <a:lnTo>
                <a:pt x="2182336" y="108331"/>
              </a:lnTo>
              <a:lnTo>
                <a:pt x="2182336" y="21666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5F1DAA-21F8-47E7-B016-7FE87B5D654C}">
      <dsp:nvSpPr>
        <dsp:cNvPr id="0" name=""/>
        <dsp:cNvSpPr/>
      </dsp:nvSpPr>
      <dsp:spPr>
        <a:xfrm>
          <a:off x="3801236" y="1941339"/>
          <a:ext cx="91440" cy="2577263"/>
        </a:xfrm>
        <a:custGeom>
          <a:avLst/>
          <a:gdLst/>
          <a:ahLst/>
          <a:cxnLst/>
          <a:rect l="0" t="0" r="0" b="0"/>
          <a:pathLst>
            <a:path>
              <a:moveTo>
                <a:pt x="45720" y="0"/>
              </a:moveTo>
              <a:lnTo>
                <a:pt x="45720" y="2577263"/>
              </a:lnTo>
              <a:lnTo>
                <a:pt x="129567" y="257726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C66321-F38E-4287-9430-30968101468F}">
      <dsp:nvSpPr>
        <dsp:cNvPr id="0" name=""/>
        <dsp:cNvSpPr/>
      </dsp:nvSpPr>
      <dsp:spPr>
        <a:xfrm>
          <a:off x="3801236" y="1941339"/>
          <a:ext cx="91440" cy="1787801"/>
        </a:xfrm>
        <a:custGeom>
          <a:avLst/>
          <a:gdLst/>
          <a:ahLst/>
          <a:cxnLst/>
          <a:rect l="0" t="0" r="0" b="0"/>
          <a:pathLst>
            <a:path>
              <a:moveTo>
                <a:pt x="45720" y="0"/>
              </a:moveTo>
              <a:lnTo>
                <a:pt x="45720" y="1787801"/>
              </a:lnTo>
              <a:lnTo>
                <a:pt x="133302" y="178780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1ED6B-4539-47BD-A5DB-1F602980CAC1}">
      <dsp:nvSpPr>
        <dsp:cNvPr id="0" name=""/>
        <dsp:cNvSpPr/>
      </dsp:nvSpPr>
      <dsp:spPr>
        <a:xfrm>
          <a:off x="3801236" y="1941339"/>
          <a:ext cx="91440" cy="668154"/>
        </a:xfrm>
        <a:custGeom>
          <a:avLst/>
          <a:gdLst/>
          <a:ahLst/>
          <a:cxnLst/>
          <a:rect l="0" t="0" r="0" b="0"/>
          <a:pathLst>
            <a:path>
              <a:moveTo>
                <a:pt x="45720" y="0"/>
              </a:moveTo>
              <a:lnTo>
                <a:pt x="45720" y="668154"/>
              </a:lnTo>
              <a:lnTo>
                <a:pt x="133302" y="66815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D92324-87D8-4533-AE78-E42A441074C5}">
      <dsp:nvSpPr>
        <dsp:cNvPr id="0" name=""/>
        <dsp:cNvSpPr/>
      </dsp:nvSpPr>
      <dsp:spPr>
        <a:xfrm>
          <a:off x="4770282" y="814640"/>
          <a:ext cx="487517" cy="216662"/>
        </a:xfrm>
        <a:custGeom>
          <a:avLst/>
          <a:gdLst/>
          <a:ahLst/>
          <a:cxnLst/>
          <a:rect l="0" t="0" r="0" b="0"/>
          <a:pathLst>
            <a:path>
              <a:moveTo>
                <a:pt x="487517" y="0"/>
              </a:moveTo>
              <a:lnTo>
                <a:pt x="487517" y="108331"/>
              </a:lnTo>
              <a:lnTo>
                <a:pt x="0" y="108331"/>
              </a:lnTo>
              <a:lnTo>
                <a:pt x="0" y="21666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52FA6-C632-473D-866D-AD5AF85545AE}">
      <dsp:nvSpPr>
        <dsp:cNvPr id="0" name=""/>
        <dsp:cNvSpPr/>
      </dsp:nvSpPr>
      <dsp:spPr>
        <a:xfrm>
          <a:off x="1177103" y="1941339"/>
          <a:ext cx="100252" cy="2577263"/>
        </a:xfrm>
        <a:custGeom>
          <a:avLst/>
          <a:gdLst/>
          <a:ahLst/>
          <a:cxnLst/>
          <a:rect l="0" t="0" r="0" b="0"/>
          <a:pathLst>
            <a:path>
              <a:moveTo>
                <a:pt x="0" y="0"/>
              </a:moveTo>
              <a:lnTo>
                <a:pt x="0" y="2577263"/>
              </a:lnTo>
              <a:lnTo>
                <a:pt x="100252" y="257726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4819F0-8865-4366-B1FC-FD09B688A517}">
      <dsp:nvSpPr>
        <dsp:cNvPr id="0" name=""/>
        <dsp:cNvSpPr/>
      </dsp:nvSpPr>
      <dsp:spPr>
        <a:xfrm>
          <a:off x="1131383" y="1941339"/>
          <a:ext cx="91440" cy="1787801"/>
        </a:xfrm>
        <a:custGeom>
          <a:avLst/>
          <a:gdLst/>
          <a:ahLst/>
          <a:cxnLst/>
          <a:rect l="0" t="0" r="0" b="0"/>
          <a:pathLst>
            <a:path>
              <a:moveTo>
                <a:pt x="45720" y="0"/>
              </a:moveTo>
              <a:lnTo>
                <a:pt x="45720" y="1787801"/>
              </a:lnTo>
              <a:lnTo>
                <a:pt x="133302" y="178780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33C10B-48CD-4D9C-869E-5C796D8F2F38}">
      <dsp:nvSpPr>
        <dsp:cNvPr id="0" name=""/>
        <dsp:cNvSpPr/>
      </dsp:nvSpPr>
      <dsp:spPr>
        <a:xfrm>
          <a:off x="1131383" y="1941339"/>
          <a:ext cx="91440" cy="668154"/>
        </a:xfrm>
        <a:custGeom>
          <a:avLst/>
          <a:gdLst/>
          <a:ahLst/>
          <a:cxnLst/>
          <a:rect l="0" t="0" r="0" b="0"/>
          <a:pathLst>
            <a:path>
              <a:moveTo>
                <a:pt x="45720" y="0"/>
              </a:moveTo>
              <a:lnTo>
                <a:pt x="45720" y="668154"/>
              </a:lnTo>
              <a:lnTo>
                <a:pt x="133302" y="66815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841264-57E6-4AB0-8DC9-8010141EDE3B}">
      <dsp:nvSpPr>
        <dsp:cNvPr id="0" name=""/>
        <dsp:cNvSpPr/>
      </dsp:nvSpPr>
      <dsp:spPr>
        <a:xfrm>
          <a:off x="2100429" y="814640"/>
          <a:ext cx="3157370" cy="216662"/>
        </a:xfrm>
        <a:custGeom>
          <a:avLst/>
          <a:gdLst/>
          <a:ahLst/>
          <a:cxnLst/>
          <a:rect l="0" t="0" r="0" b="0"/>
          <a:pathLst>
            <a:path>
              <a:moveTo>
                <a:pt x="3157370" y="0"/>
              </a:moveTo>
              <a:lnTo>
                <a:pt x="3157370" y="108331"/>
              </a:lnTo>
              <a:lnTo>
                <a:pt x="0" y="108331"/>
              </a:lnTo>
              <a:lnTo>
                <a:pt x="0" y="21666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D5D2AD-3509-4FEB-AED9-827209527F9E}">
      <dsp:nvSpPr>
        <dsp:cNvPr id="0" name=""/>
        <dsp:cNvSpPr/>
      </dsp:nvSpPr>
      <dsp:spPr>
        <a:xfrm>
          <a:off x="3983884" y="2521"/>
          <a:ext cx="2547830" cy="812119"/>
        </a:xfrm>
        <a:prstGeom prst="rect">
          <a:avLst/>
        </a:prstGeom>
        <a:solidFill>
          <a:schemeClr val="accent1"/>
        </a:solidFill>
        <a:ln w="19050" cap="flat" cmpd="sng" algn="ctr">
          <a:solidFill>
            <a:schemeClr val="tx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chemeClr val="bg1"/>
              </a:solidFill>
              <a:latin typeface="Calibri" panose="020F0502020204030204" pitchFamily="34" charset="0"/>
              <a:cs typeface="Calibri" panose="020F0502020204030204" pitchFamily="34" charset="0"/>
            </a:rPr>
            <a:t>Anthropometry Planning Team</a:t>
          </a:r>
        </a:p>
      </dsp:txBody>
      <dsp:txXfrm>
        <a:off x="3983884" y="2521"/>
        <a:ext cx="2547830" cy="812119"/>
      </dsp:txXfrm>
    </dsp:sp>
    <dsp:sp modelId="{9521480C-DD8B-48AB-A704-0B9731AC4FC9}">
      <dsp:nvSpPr>
        <dsp:cNvPr id="0" name=""/>
        <dsp:cNvSpPr/>
      </dsp:nvSpPr>
      <dsp:spPr>
        <a:xfrm>
          <a:off x="946271" y="1031303"/>
          <a:ext cx="2308315" cy="910035"/>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tx1"/>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ZA" sz="1600" b="1" u="sng" kern="1200" dirty="0">
              <a:latin typeface="Calibri" panose="020F0502020204030204" pitchFamily="34" charset="0"/>
              <a:cs typeface="Calibri" panose="020F0502020204030204" pitchFamily="34" charset="0"/>
            </a:rPr>
            <a:t>Site 1</a:t>
          </a:r>
        </a:p>
        <a:p>
          <a:pPr marL="0" lvl="0" indent="0" algn="ctr" defTabSz="711200">
            <a:lnSpc>
              <a:spcPct val="90000"/>
            </a:lnSpc>
            <a:spcBef>
              <a:spcPct val="0"/>
            </a:spcBef>
            <a:spcAft>
              <a:spcPts val="0"/>
            </a:spcAft>
            <a:buNone/>
          </a:pPr>
          <a:r>
            <a:rPr lang="en-ZA" sz="1600" kern="1200" dirty="0">
              <a:latin typeface="Calibri" panose="020F0502020204030204" pitchFamily="34" charset="0"/>
              <a:cs typeface="Calibri" panose="020F0502020204030204" pitchFamily="34" charset="0"/>
            </a:rPr>
            <a:t>Lead anthropometrist / coordinator</a:t>
          </a:r>
        </a:p>
      </dsp:txBody>
      <dsp:txXfrm>
        <a:off x="946271" y="1031303"/>
        <a:ext cx="2308315" cy="910035"/>
      </dsp:txXfrm>
    </dsp:sp>
    <dsp:sp modelId="{8AFCE2A0-E6D7-42DA-B7D1-67C6394B1503}">
      <dsp:nvSpPr>
        <dsp:cNvPr id="0" name=""/>
        <dsp:cNvSpPr/>
      </dsp:nvSpPr>
      <dsp:spPr>
        <a:xfrm>
          <a:off x="1264686" y="2158002"/>
          <a:ext cx="2453190" cy="902983"/>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en-ZA" sz="1400" b="1" kern="1200" dirty="0">
              <a:latin typeface="Calibri" panose="020F0502020204030204" pitchFamily="34" charset="0"/>
              <a:cs typeface="Calibri" panose="020F0502020204030204" pitchFamily="34" charset="0"/>
            </a:rPr>
            <a:t>Team 1</a:t>
          </a:r>
        </a:p>
        <a:p>
          <a:pPr marL="0" lvl="0" indent="0" algn="ctr"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Anthropometry field workers</a:t>
          </a:r>
        </a:p>
        <a:p>
          <a:pPr marL="0" lvl="0" indent="0" algn="l"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 - 1 Anthropometrist</a:t>
          </a:r>
        </a:p>
        <a:p>
          <a:pPr marL="0" lvl="0" indent="0" algn="l"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 - 1 Assistant</a:t>
          </a:r>
        </a:p>
      </dsp:txBody>
      <dsp:txXfrm>
        <a:off x="1264686" y="2158002"/>
        <a:ext cx="2453190" cy="902983"/>
      </dsp:txXfrm>
    </dsp:sp>
    <dsp:sp modelId="{52E2F1F5-A60C-48D4-8B11-2AB833FD429E}">
      <dsp:nvSpPr>
        <dsp:cNvPr id="0" name=""/>
        <dsp:cNvSpPr/>
      </dsp:nvSpPr>
      <dsp:spPr>
        <a:xfrm>
          <a:off x="1264686" y="3277648"/>
          <a:ext cx="2453190" cy="902983"/>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en-ZA" sz="1400" b="1" kern="1200">
              <a:latin typeface="Calibri" panose="020F0502020204030204" pitchFamily="34" charset="0"/>
              <a:cs typeface="Calibri" panose="020F0502020204030204" pitchFamily="34" charset="0"/>
            </a:rPr>
            <a:t>Team 2</a:t>
          </a:r>
        </a:p>
        <a:p>
          <a:pPr marL="0" lvl="0" indent="0" algn="ctr" defTabSz="622300">
            <a:lnSpc>
              <a:spcPct val="90000"/>
            </a:lnSpc>
            <a:spcBef>
              <a:spcPct val="0"/>
            </a:spcBef>
            <a:spcAft>
              <a:spcPts val="0"/>
            </a:spcAft>
            <a:buNone/>
          </a:pPr>
          <a:r>
            <a:rPr lang="en-ZA" sz="1400" b="0" kern="1200">
              <a:latin typeface="Calibri" panose="020F0502020204030204" pitchFamily="34" charset="0"/>
              <a:cs typeface="Calibri" panose="020F0502020204030204" pitchFamily="34" charset="0"/>
            </a:rPr>
            <a:t>Anthropometry field workers</a:t>
          </a:r>
        </a:p>
        <a:p>
          <a:pPr marL="0" lvl="0" indent="0" algn="l" defTabSz="622300">
            <a:lnSpc>
              <a:spcPct val="90000"/>
            </a:lnSpc>
            <a:spcBef>
              <a:spcPct val="0"/>
            </a:spcBef>
            <a:spcAft>
              <a:spcPts val="0"/>
            </a:spcAft>
            <a:buNone/>
          </a:pPr>
          <a:r>
            <a:rPr lang="en-ZA" sz="1400" b="0" kern="1200">
              <a:latin typeface="Calibri" panose="020F0502020204030204" pitchFamily="34" charset="0"/>
              <a:cs typeface="Calibri" panose="020F0502020204030204" pitchFamily="34" charset="0"/>
            </a:rPr>
            <a:t> - 1 Antropometrist</a:t>
          </a:r>
        </a:p>
        <a:p>
          <a:pPr marL="0" lvl="0" indent="0" algn="l" defTabSz="622300">
            <a:lnSpc>
              <a:spcPct val="90000"/>
            </a:lnSpc>
            <a:spcBef>
              <a:spcPct val="0"/>
            </a:spcBef>
            <a:spcAft>
              <a:spcPts val="0"/>
            </a:spcAft>
            <a:buNone/>
          </a:pPr>
          <a:r>
            <a:rPr lang="en-ZA" sz="1400" b="0" kern="1200">
              <a:latin typeface="Calibri" panose="020F0502020204030204" pitchFamily="34" charset="0"/>
              <a:cs typeface="Calibri" panose="020F0502020204030204" pitchFamily="34" charset="0"/>
            </a:rPr>
            <a:t> - 1 Assistant</a:t>
          </a:r>
          <a:endParaRPr lang="en-ZA" sz="1400" kern="1200">
            <a:latin typeface="Calibri" panose="020F0502020204030204" pitchFamily="34" charset="0"/>
            <a:cs typeface="Calibri" panose="020F0502020204030204" pitchFamily="34" charset="0"/>
          </a:endParaRPr>
        </a:p>
      </dsp:txBody>
      <dsp:txXfrm>
        <a:off x="1264686" y="3277648"/>
        <a:ext cx="2453190" cy="902983"/>
      </dsp:txXfrm>
    </dsp:sp>
    <dsp:sp modelId="{03A60B19-AE8E-42D1-9EB4-818D452DB7EB}">
      <dsp:nvSpPr>
        <dsp:cNvPr id="0" name=""/>
        <dsp:cNvSpPr/>
      </dsp:nvSpPr>
      <dsp:spPr>
        <a:xfrm>
          <a:off x="1277355" y="4333972"/>
          <a:ext cx="2425550" cy="369260"/>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ts val="0"/>
            </a:spcAft>
            <a:buNone/>
          </a:pPr>
          <a:r>
            <a:rPr lang="en-ZA" sz="1400" kern="1200">
              <a:latin typeface="Calibri" panose="020F0502020204030204" pitchFamily="34" charset="0"/>
              <a:cs typeface="Calibri" panose="020F0502020204030204" pitchFamily="34" charset="0"/>
            </a:rPr>
            <a:t> etc...</a:t>
          </a:r>
        </a:p>
      </dsp:txBody>
      <dsp:txXfrm>
        <a:off x="1277355" y="4333972"/>
        <a:ext cx="2425550" cy="369260"/>
      </dsp:txXfrm>
    </dsp:sp>
    <dsp:sp modelId="{4B39E087-E8FB-4CAD-AC25-39887ECCBD23}">
      <dsp:nvSpPr>
        <dsp:cNvPr id="0" name=""/>
        <dsp:cNvSpPr/>
      </dsp:nvSpPr>
      <dsp:spPr>
        <a:xfrm>
          <a:off x="3616125" y="1031303"/>
          <a:ext cx="2308315" cy="910035"/>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tx1"/>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ZA" sz="1600" b="1" u="sng" kern="1200" dirty="0">
              <a:solidFill>
                <a:sysClr val="windowText" lastClr="000000"/>
              </a:solidFill>
              <a:latin typeface="Calibri" panose="020F0502020204030204" pitchFamily="34" charset="0"/>
              <a:cs typeface="Calibri" panose="020F0502020204030204" pitchFamily="34" charset="0"/>
            </a:rPr>
            <a:t>Site 2</a:t>
          </a:r>
        </a:p>
        <a:p>
          <a:pPr marL="0" lvl="0" indent="0" algn="ctr" defTabSz="711200">
            <a:lnSpc>
              <a:spcPct val="90000"/>
            </a:lnSpc>
            <a:spcBef>
              <a:spcPct val="0"/>
            </a:spcBef>
            <a:spcAft>
              <a:spcPts val="0"/>
            </a:spcAft>
            <a:buNone/>
          </a:pPr>
          <a:r>
            <a:rPr lang="en-ZA" sz="1600" kern="1200" dirty="0">
              <a:solidFill>
                <a:sysClr val="windowText" lastClr="000000"/>
              </a:solidFill>
              <a:latin typeface="Calibri" panose="020F0502020204030204" pitchFamily="34" charset="0"/>
              <a:cs typeface="Calibri" panose="020F0502020204030204" pitchFamily="34" charset="0"/>
            </a:rPr>
            <a:t>Lead anthropometrist </a:t>
          </a:r>
          <a:r>
            <a:rPr lang="en-ZA" sz="1600" kern="1200" dirty="0">
              <a:latin typeface="Calibri" panose="020F0502020204030204" pitchFamily="34" charset="0"/>
              <a:cs typeface="Calibri" panose="020F0502020204030204" pitchFamily="34" charset="0"/>
            </a:rPr>
            <a:t>/ coordinator</a:t>
          </a:r>
          <a:endParaRPr lang="en-ZA" sz="1600" kern="1200" dirty="0">
            <a:solidFill>
              <a:sysClr val="windowText" lastClr="000000"/>
            </a:solidFill>
            <a:latin typeface="Calibri" panose="020F0502020204030204" pitchFamily="34" charset="0"/>
            <a:cs typeface="Calibri" panose="020F0502020204030204" pitchFamily="34" charset="0"/>
          </a:endParaRPr>
        </a:p>
      </dsp:txBody>
      <dsp:txXfrm>
        <a:off x="3616125" y="1031303"/>
        <a:ext cx="2308315" cy="910035"/>
      </dsp:txXfrm>
    </dsp:sp>
    <dsp:sp modelId="{12E13696-D5F1-412E-8372-C9EE37AD43C9}">
      <dsp:nvSpPr>
        <dsp:cNvPr id="0" name=""/>
        <dsp:cNvSpPr/>
      </dsp:nvSpPr>
      <dsp:spPr>
        <a:xfrm>
          <a:off x="3934539" y="2158002"/>
          <a:ext cx="2453190" cy="902983"/>
        </a:xfrm>
        <a:prstGeom prst="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en-ZA" sz="1400" b="1" kern="1200" dirty="0">
              <a:latin typeface="Calibri" panose="020F0502020204030204" pitchFamily="34" charset="0"/>
              <a:cs typeface="Calibri" panose="020F0502020204030204" pitchFamily="34" charset="0"/>
            </a:rPr>
            <a:t>Team 1</a:t>
          </a:r>
        </a:p>
        <a:p>
          <a:pPr marL="0" lvl="0" indent="0" algn="ctr"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Anthropometry field workers</a:t>
          </a:r>
        </a:p>
        <a:p>
          <a:pPr marL="0" lvl="0" indent="0" algn="l"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 - 1 Anthropometrist</a:t>
          </a:r>
        </a:p>
        <a:p>
          <a:pPr marL="0" lvl="0" indent="0" algn="l"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 - 1 Assistant</a:t>
          </a:r>
          <a:endParaRPr lang="en-ZA" sz="1400" kern="1200" dirty="0">
            <a:latin typeface="Calibri" panose="020F0502020204030204" pitchFamily="34" charset="0"/>
            <a:cs typeface="Calibri" panose="020F0502020204030204" pitchFamily="34" charset="0"/>
          </a:endParaRPr>
        </a:p>
      </dsp:txBody>
      <dsp:txXfrm>
        <a:off x="3934539" y="2158002"/>
        <a:ext cx="2453190" cy="902983"/>
      </dsp:txXfrm>
    </dsp:sp>
    <dsp:sp modelId="{FF8B32C2-F84A-428E-948E-E8C439B63BEE}">
      <dsp:nvSpPr>
        <dsp:cNvPr id="0" name=""/>
        <dsp:cNvSpPr/>
      </dsp:nvSpPr>
      <dsp:spPr>
        <a:xfrm>
          <a:off x="3934539" y="3277648"/>
          <a:ext cx="2453190" cy="902983"/>
        </a:xfrm>
        <a:prstGeom prst="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en-ZA" sz="1400" b="1" kern="1200" dirty="0">
              <a:latin typeface="Calibri" panose="020F0502020204030204" pitchFamily="34" charset="0"/>
              <a:cs typeface="Calibri" panose="020F0502020204030204" pitchFamily="34" charset="0"/>
            </a:rPr>
            <a:t>Team 2</a:t>
          </a:r>
        </a:p>
        <a:p>
          <a:pPr marL="0" lvl="0" indent="0" algn="ctr"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Anthropometry field workers</a:t>
          </a:r>
        </a:p>
        <a:p>
          <a:pPr marL="0" lvl="0" indent="0" algn="l"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 - 1 Anthropometrist</a:t>
          </a:r>
        </a:p>
        <a:p>
          <a:pPr marL="0" lvl="0" indent="0" algn="l"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 - 1 Assistant</a:t>
          </a:r>
          <a:endParaRPr lang="en-ZA" sz="1400" kern="1200" dirty="0">
            <a:latin typeface="Calibri" panose="020F0502020204030204" pitchFamily="34" charset="0"/>
            <a:cs typeface="Calibri" panose="020F0502020204030204" pitchFamily="34" charset="0"/>
          </a:endParaRPr>
        </a:p>
      </dsp:txBody>
      <dsp:txXfrm>
        <a:off x="3934539" y="3277648"/>
        <a:ext cx="2453190" cy="902983"/>
      </dsp:txXfrm>
    </dsp:sp>
    <dsp:sp modelId="{780C2938-027D-420A-928D-3D6DE18A070E}">
      <dsp:nvSpPr>
        <dsp:cNvPr id="0" name=""/>
        <dsp:cNvSpPr/>
      </dsp:nvSpPr>
      <dsp:spPr>
        <a:xfrm>
          <a:off x="3930804" y="4333972"/>
          <a:ext cx="2425550" cy="369260"/>
        </a:xfrm>
        <a:prstGeom prst="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ts val="0"/>
            </a:spcAft>
            <a:buNone/>
          </a:pPr>
          <a:r>
            <a:rPr lang="en-ZA" sz="1400" kern="1200">
              <a:latin typeface="Calibri" panose="020F0502020204030204" pitchFamily="34" charset="0"/>
              <a:cs typeface="Calibri" panose="020F0502020204030204" pitchFamily="34" charset="0"/>
            </a:rPr>
            <a:t> etc...</a:t>
          </a:r>
        </a:p>
      </dsp:txBody>
      <dsp:txXfrm>
        <a:off x="3930804" y="4333972"/>
        <a:ext cx="2425550" cy="369260"/>
      </dsp:txXfrm>
    </dsp:sp>
    <dsp:sp modelId="{20162BB3-01AF-4AEB-8C68-DB436FBD5F13}">
      <dsp:nvSpPr>
        <dsp:cNvPr id="0" name=""/>
        <dsp:cNvSpPr/>
      </dsp:nvSpPr>
      <dsp:spPr>
        <a:xfrm>
          <a:off x="6285978" y="1031303"/>
          <a:ext cx="2308315" cy="91003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tx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ZA" sz="1600" b="1" u="sng" kern="1200" dirty="0">
              <a:latin typeface="Calibri" panose="020F0502020204030204" pitchFamily="34" charset="0"/>
              <a:cs typeface="Calibri" panose="020F0502020204030204" pitchFamily="34" charset="0"/>
            </a:rPr>
            <a:t>Site 3</a:t>
          </a:r>
        </a:p>
        <a:p>
          <a:pPr marL="0" lvl="0" indent="0" algn="ctr" defTabSz="711200">
            <a:lnSpc>
              <a:spcPct val="90000"/>
            </a:lnSpc>
            <a:spcBef>
              <a:spcPct val="0"/>
            </a:spcBef>
            <a:spcAft>
              <a:spcPts val="0"/>
            </a:spcAft>
            <a:buNone/>
          </a:pPr>
          <a:r>
            <a:rPr lang="en-ZA" sz="1600" kern="1200" dirty="0">
              <a:latin typeface="Calibri" panose="020F0502020204030204" pitchFamily="34" charset="0"/>
              <a:cs typeface="Calibri" panose="020F0502020204030204" pitchFamily="34" charset="0"/>
            </a:rPr>
            <a:t>Lead anthropometrist / coordinator</a:t>
          </a:r>
        </a:p>
      </dsp:txBody>
      <dsp:txXfrm>
        <a:off x="6285978" y="1031303"/>
        <a:ext cx="2308315" cy="910035"/>
      </dsp:txXfrm>
    </dsp:sp>
    <dsp:sp modelId="{4947ABDB-1093-4BFC-B5B2-99FB4689D656}">
      <dsp:nvSpPr>
        <dsp:cNvPr id="0" name=""/>
        <dsp:cNvSpPr/>
      </dsp:nvSpPr>
      <dsp:spPr>
        <a:xfrm>
          <a:off x="6604392" y="2158002"/>
          <a:ext cx="2453190" cy="902983"/>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en-ZA" sz="1400" b="1" kern="1200" dirty="0">
              <a:latin typeface="Calibri" panose="020F0502020204030204" pitchFamily="34" charset="0"/>
              <a:cs typeface="Calibri" panose="020F0502020204030204" pitchFamily="34" charset="0"/>
            </a:rPr>
            <a:t>Team 1</a:t>
          </a:r>
        </a:p>
        <a:p>
          <a:pPr marL="0" lvl="0" indent="0" algn="ctr"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Anthropometry field workers</a:t>
          </a:r>
        </a:p>
        <a:p>
          <a:pPr marL="0" lvl="0" indent="0" algn="l"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 - 1 Anthropometrist</a:t>
          </a:r>
        </a:p>
        <a:p>
          <a:pPr marL="0" lvl="0" indent="0" algn="l"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 - 1 Assistant</a:t>
          </a:r>
          <a:endParaRPr lang="en-ZA" sz="1400" kern="1200" dirty="0">
            <a:latin typeface="Calibri" panose="020F0502020204030204" pitchFamily="34" charset="0"/>
            <a:cs typeface="Calibri" panose="020F0502020204030204" pitchFamily="34" charset="0"/>
          </a:endParaRPr>
        </a:p>
      </dsp:txBody>
      <dsp:txXfrm>
        <a:off x="6604392" y="2158002"/>
        <a:ext cx="2453190" cy="902983"/>
      </dsp:txXfrm>
    </dsp:sp>
    <dsp:sp modelId="{208B2291-F36F-408F-A509-D90B5640DEE5}">
      <dsp:nvSpPr>
        <dsp:cNvPr id="0" name=""/>
        <dsp:cNvSpPr/>
      </dsp:nvSpPr>
      <dsp:spPr>
        <a:xfrm>
          <a:off x="6604392" y="3277648"/>
          <a:ext cx="2453190" cy="902983"/>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en-ZA" sz="1400" b="1" kern="1200" dirty="0">
              <a:latin typeface="Calibri" panose="020F0502020204030204" pitchFamily="34" charset="0"/>
              <a:cs typeface="Calibri" panose="020F0502020204030204" pitchFamily="34" charset="0"/>
            </a:rPr>
            <a:t>Team 2</a:t>
          </a:r>
        </a:p>
        <a:p>
          <a:pPr marL="0" lvl="0" indent="0" algn="ctr"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Anthropometry field workers</a:t>
          </a:r>
        </a:p>
        <a:p>
          <a:pPr marL="0" lvl="0" indent="0" algn="l"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 - 1 Anthropometrist</a:t>
          </a:r>
        </a:p>
        <a:p>
          <a:pPr marL="0" lvl="0" indent="0" algn="l" defTabSz="622300">
            <a:lnSpc>
              <a:spcPct val="90000"/>
            </a:lnSpc>
            <a:spcBef>
              <a:spcPct val="0"/>
            </a:spcBef>
            <a:spcAft>
              <a:spcPts val="0"/>
            </a:spcAft>
            <a:buNone/>
          </a:pPr>
          <a:r>
            <a:rPr lang="en-ZA" sz="1400" b="0" kern="1200" dirty="0">
              <a:latin typeface="Calibri" panose="020F0502020204030204" pitchFamily="34" charset="0"/>
              <a:cs typeface="Calibri" panose="020F0502020204030204" pitchFamily="34" charset="0"/>
            </a:rPr>
            <a:t> - 1 Assistant</a:t>
          </a:r>
          <a:endParaRPr lang="en-ZA" sz="1400" kern="1200" dirty="0">
            <a:latin typeface="Calibri" panose="020F0502020204030204" pitchFamily="34" charset="0"/>
            <a:cs typeface="Calibri" panose="020F0502020204030204" pitchFamily="34" charset="0"/>
          </a:endParaRPr>
        </a:p>
      </dsp:txBody>
      <dsp:txXfrm>
        <a:off x="6604392" y="3277648"/>
        <a:ext cx="2453190" cy="902983"/>
      </dsp:txXfrm>
    </dsp:sp>
    <dsp:sp modelId="{61A4D337-4FE5-4097-BF2F-C411A06DEE5B}">
      <dsp:nvSpPr>
        <dsp:cNvPr id="0" name=""/>
        <dsp:cNvSpPr/>
      </dsp:nvSpPr>
      <dsp:spPr>
        <a:xfrm>
          <a:off x="6617062" y="4333972"/>
          <a:ext cx="2425550" cy="369260"/>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ts val="0"/>
            </a:spcAft>
            <a:buNone/>
          </a:pPr>
          <a:r>
            <a:rPr lang="en-ZA" sz="1400" kern="1200">
              <a:latin typeface="Calibri" panose="020F0502020204030204" pitchFamily="34" charset="0"/>
              <a:cs typeface="Calibri" panose="020F0502020204030204" pitchFamily="34" charset="0"/>
            </a:rPr>
            <a:t> etc...</a:t>
          </a:r>
        </a:p>
      </dsp:txBody>
      <dsp:txXfrm>
        <a:off x="6617062" y="4333972"/>
        <a:ext cx="2425550" cy="369260"/>
      </dsp:txXfrm>
    </dsp:sp>
    <dsp:sp modelId="{F3565EA3-9476-472D-B667-BA2ECA76EC8C}">
      <dsp:nvSpPr>
        <dsp:cNvPr id="0" name=""/>
        <dsp:cNvSpPr/>
      </dsp:nvSpPr>
      <dsp:spPr>
        <a:xfrm>
          <a:off x="8810956" y="1031303"/>
          <a:ext cx="758371" cy="463199"/>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ts val="0"/>
            </a:spcAft>
            <a:buNone/>
          </a:pPr>
          <a:r>
            <a:rPr lang="en-ZA" sz="1800" b="1" kern="1200">
              <a:latin typeface="Calibri" panose="020F0502020204030204" pitchFamily="34" charset="0"/>
              <a:cs typeface="Calibri" panose="020F0502020204030204" pitchFamily="34" charset="0"/>
            </a:rPr>
            <a:t> etc...</a:t>
          </a:r>
        </a:p>
      </dsp:txBody>
      <dsp:txXfrm>
        <a:off x="8810956" y="1031303"/>
        <a:ext cx="758371" cy="4631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02634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81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u="sng" dirty="0"/>
              <a:t>NOTE TO TRAINERS</a:t>
            </a:r>
            <a:r>
              <a:rPr lang="en-ZA" dirty="0"/>
              <a:t>: Only present this module if you are training trainers (i.e. site lead anthropometrists or site co-ordinators that will need to conduct their own training and standardisation exercise) – anthropometry field workers do not have to complete this module; you can progress directly to the standardisation exercise.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341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A reminder that the anthropometry team typically consists of:</a:t>
            </a: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The </a:t>
            </a:r>
            <a:r>
              <a:rPr lang="en-ZA" sz="1200" b="1" dirty="0">
                <a:effectLst/>
                <a:latin typeface="Calibri" panose="020F0502020204030204" pitchFamily="34" charset="0"/>
                <a:ea typeface="Calibri" panose="020F0502020204030204" pitchFamily="34" charset="0"/>
                <a:cs typeface="Times New Roman" panose="02020603050405020304" pitchFamily="18" charset="0"/>
              </a:rPr>
              <a:t>anthropometry planning team</a:t>
            </a:r>
            <a:r>
              <a:rPr lang="en-ZA" sz="1200" dirty="0">
                <a:effectLst/>
                <a:latin typeface="Calibri" panose="020F0502020204030204" pitchFamily="34" charset="0"/>
                <a:ea typeface="Calibri" panose="020F0502020204030204" pitchFamily="34" charset="0"/>
                <a:cs typeface="Times New Roman" panose="02020603050405020304" pitchFamily="18" charset="0"/>
              </a:rPr>
              <a:t>:  responsible for planning anthropometric data collection, compiling manuals and guidelines, and training the lead anthropometrists.</a:t>
            </a: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One </a:t>
            </a:r>
            <a:r>
              <a:rPr lang="en-ZA" sz="1200" b="1" dirty="0">
                <a:effectLst/>
                <a:latin typeface="Calibri" panose="020F0502020204030204" pitchFamily="34" charset="0"/>
                <a:ea typeface="Calibri" panose="020F0502020204030204" pitchFamily="34" charset="0"/>
                <a:cs typeface="Times New Roman" panose="02020603050405020304" pitchFamily="18" charset="0"/>
              </a:rPr>
              <a:t>lead anthropometrist (coordinator)</a:t>
            </a:r>
            <a:r>
              <a:rPr lang="en-ZA" sz="1200" dirty="0">
                <a:effectLst/>
                <a:latin typeface="Calibri" panose="020F0502020204030204" pitchFamily="34" charset="0"/>
                <a:ea typeface="Calibri" panose="020F0502020204030204" pitchFamily="34" charset="0"/>
                <a:cs typeface="Times New Roman" panose="02020603050405020304" pitchFamily="18" charset="0"/>
              </a:rPr>
              <a:t> per study site: responsible for training all the anthropometry field workers at their sites, conducting standardisation exercises, and monitoring day-to-day data collection.</a:t>
            </a: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Two </a:t>
            </a:r>
            <a:r>
              <a:rPr lang="en-ZA" sz="1200" b="1" dirty="0">
                <a:effectLst/>
                <a:latin typeface="Calibri" panose="020F0502020204030204" pitchFamily="34" charset="0"/>
                <a:ea typeface="Calibri" panose="020F0502020204030204" pitchFamily="34" charset="0"/>
                <a:cs typeface="Times New Roman" panose="02020603050405020304" pitchFamily="18" charset="0"/>
              </a:rPr>
              <a:t>anthropometry</a:t>
            </a:r>
            <a:r>
              <a:rPr lang="en-ZA" sz="1200" dirty="0">
                <a:effectLst/>
                <a:latin typeface="Calibri" panose="020F0502020204030204" pitchFamily="34" charset="0"/>
                <a:ea typeface="Calibri" panose="020F0502020204030204" pitchFamily="34" charset="0"/>
                <a:cs typeface="Times New Roman" panose="02020603050405020304" pitchFamily="18" charset="0"/>
              </a:rPr>
              <a:t> </a:t>
            </a:r>
            <a:r>
              <a:rPr lang="en-ZA" sz="1200" b="1" dirty="0">
                <a:effectLst/>
                <a:latin typeface="Calibri" panose="020F0502020204030204" pitchFamily="34" charset="0"/>
                <a:ea typeface="Calibri" panose="020F0502020204030204" pitchFamily="34" charset="0"/>
                <a:cs typeface="Times New Roman" panose="02020603050405020304" pitchFamily="18" charset="0"/>
              </a:rPr>
              <a:t>field workers</a:t>
            </a:r>
            <a:r>
              <a:rPr lang="en-ZA" sz="1200" dirty="0">
                <a:effectLst/>
                <a:latin typeface="Calibri" panose="020F0502020204030204" pitchFamily="34" charset="0"/>
                <a:ea typeface="Calibri" panose="020F0502020204030204" pitchFamily="34" charset="0"/>
                <a:cs typeface="Times New Roman" panose="02020603050405020304" pitchFamily="18" charset="0"/>
              </a:rPr>
              <a:t> per team, of which one is trained as an </a:t>
            </a:r>
            <a:r>
              <a:rPr lang="en-ZA" sz="1200" b="1" dirty="0">
                <a:effectLst/>
                <a:latin typeface="Calibri" panose="020F0502020204030204" pitchFamily="34" charset="0"/>
                <a:ea typeface="Calibri" panose="020F0502020204030204" pitchFamily="34" charset="0"/>
                <a:cs typeface="Times New Roman" panose="02020603050405020304" pitchFamily="18" charset="0"/>
              </a:rPr>
              <a:t>anthropometrist</a:t>
            </a:r>
            <a:r>
              <a:rPr lang="en-ZA" sz="1200" dirty="0">
                <a:effectLst/>
                <a:latin typeface="Calibri" panose="020F0502020204030204" pitchFamily="34" charset="0"/>
                <a:ea typeface="Calibri" panose="020F0502020204030204" pitchFamily="34" charset="0"/>
                <a:cs typeface="Times New Roman" panose="02020603050405020304" pitchFamily="18" charset="0"/>
              </a:rPr>
              <a:t> and one as an </a:t>
            </a:r>
            <a:r>
              <a:rPr lang="en-ZA" sz="1200" b="1" dirty="0">
                <a:effectLst/>
                <a:latin typeface="Calibri" panose="020F0502020204030204" pitchFamily="34" charset="0"/>
                <a:ea typeface="Calibri" panose="020F0502020204030204" pitchFamily="34" charset="0"/>
                <a:cs typeface="Times New Roman" panose="02020603050405020304" pitchFamily="18" charset="0"/>
              </a:rPr>
              <a:t>assistant</a:t>
            </a:r>
            <a:r>
              <a:rPr lang="en-ZA" sz="1200" dirty="0">
                <a:effectLst/>
                <a:latin typeface="Calibri" panose="020F0502020204030204" pitchFamily="34" charset="0"/>
                <a:ea typeface="Calibri" panose="020F0502020204030204" pitchFamily="34" charset="0"/>
                <a:cs typeface="Times New Roman" panose="02020603050405020304" pitchFamily="18" charset="0"/>
              </a:rPr>
              <a:t> – they work together to take the anthropometric measurements.</a:t>
            </a: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768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entire survey team is involved in some aspects of the anthropometry training. The exact responsibilities of various team members (with regard to training) are study-specific, but the table describes a typical role delineation.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Anthropometry planning team</a:t>
            </a:r>
          </a:p>
          <a:p>
            <a:pPr marL="800100" lvl="1"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Compile the training materials and forms.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Organise and conduct the training of all the lead anthropometrists (site coordinators) – this “training of the trainers” should include a standardisation exercise.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Collate results of standardisation exercises from all the trainings, analyse the results, report on them.</a:t>
            </a:r>
          </a:p>
          <a:p>
            <a:pPr marL="800100" lvl="1"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 support to site lead anthropometrists in conducting their own trainings.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Lead anthropometrists (co-ordinators) for each study site</a:t>
            </a:r>
          </a:p>
          <a:p>
            <a:pPr marL="800100" lvl="1"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Attend the “training of trainers”.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Organise and conduct the training of all the anthropometry fieldworkers (anthropometrists and assistants) at their sites</a:t>
            </a:r>
          </a:p>
          <a:p>
            <a:pPr marL="800100" lvl="1"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Conduct the standardisation exercise after the training is completed.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Anthropometry field workers – that is, the anthropometrists and their assistants </a:t>
            </a:r>
          </a:p>
          <a:p>
            <a:pPr marL="800100" lvl="1"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Attend training and participate in the standardisation exercise.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Important: No fieldworker will be allowed to collect any anthropometric data if they have not done this.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Additionally, all team members involved in planning, field work and data analysis must view the online/recorded “introduction to anthropometric assessment” presentation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44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400"/>
              </a:spcBef>
            </a:pPr>
            <a:r>
              <a:rPr lang="en-Z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Module 11.2a: Preparation of the venue</a:t>
            </a:r>
          </a:p>
          <a:p>
            <a:pPr>
              <a:lnSpc>
                <a:spcPct val="115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first step in organising a training is to identify a suitable venue. Local Departments of Health and universities may have suitable venues available. Keep the following in mind when choosing a venue: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You will need chairs and tables for participants to sit at, plus extra chairs for the volunteers.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training uses PowerPoint presentations; make sure the venue has electricity and a data projector. It is a good idea to always have an extension cord and multiplug with you when conducting trainings.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There should be adequate space to allow participants to practice their skills on volunteers and/or each other.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Additionally, make sure there is a suitable space to conduct the standardisation exercise (described in detail in Module 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spcAft>
                <a:spcPts val="8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Make provision for refreshments for participants and volunteers. Provide lunch, or advise participants ahead of time if they need to bring their own.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52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400"/>
              </a:spcBef>
            </a:pPr>
            <a:r>
              <a:rPr lang="en-Z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Module 11.2b: Preparation of the training materials</a:t>
            </a:r>
          </a:p>
          <a:p>
            <a:pPr>
              <a:lnSpc>
                <a:spcPct val="115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first step in organising a training is to identify a suitable venue. Local Departments of Health and universities may have suitable venues available. Keep the following in mind when choosing a venue: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You will need chairs and tables for participants to sit at, plus extra chairs for the volunteers.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training uses PowerPoint presentations; make sure the venue has electricity and a data projector. It is a good idea to always have an extension cord and multiplug with you when conducting trainings.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There should be adequate space to allow participants to practice their skills on volunteers and/or each other.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Additionally, make sure there is a suitable space to conduct the standardisation exercise (described in detail in Module 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spcAft>
                <a:spcPts val="8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Make provision for refreshments for participants and volunteers. Provide lunch, or advise participants ahead of time if they need to bring their own.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following supplies and equipment will also be needed: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One printed copy of the training manual for each participant.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Stationery (even if participants bring their own, it is wise to have extra). Clipboards come in handy.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Anthropometric equipment for demonstration and practice, as well as for the standardisation exercise (see Module 12).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15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Use the same equipment that you will be using for the survey, so that anthropometrists can become familiar with the equipment.</a:t>
            </a:r>
            <a:endParaRPr lang="en-ZA" sz="11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15000"/>
              </a:lnSpc>
              <a:buFont typeface="Courier New" panose="02070309020205020404" pitchFamily="49" charset="0"/>
              <a:buChar char="o"/>
            </a:pPr>
            <a:r>
              <a:rPr lang="en-ZA" sz="1100" dirty="0">
                <a:effectLst/>
                <a:latin typeface="Calibri" panose="020F0502020204030204" pitchFamily="34" charset="0"/>
                <a:ea typeface="Calibri" panose="020F0502020204030204" pitchFamily="34" charset="0"/>
                <a:cs typeface="Times New Roman" panose="02020603050405020304" pitchFamily="18" charset="0"/>
              </a:rPr>
              <a:t>In addition to the anthropometric equipment, the anthropometrist’s kits should also include:</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Spare batteries for scales</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Screwdrivers to open battery compartments, if necessary (depending on model)</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Machine oil, to lubricate the moving parts on length and height meters</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A ruler, for measuring the height of incompressible hairstyles</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A regular dressmaker’s measuring tape</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Wax-based cosmetic pencils for marking measurement sites on skin (black/brown and white) with a sharpener</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Alcohol swabs, “wet wipes” or tissues for cleaning off pencil marks</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Sanitiser for hands and equipment</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Disposable latex/nitrile examination gloves</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Disposable face masks</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Paper towels</a:t>
            </a:r>
          </a:p>
          <a:p>
            <a:pPr marL="1714500" lvl="3" indent="-342900">
              <a:lnSpc>
                <a:spcPct val="115000"/>
              </a:lnSpc>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Extra forms and pens</a:t>
            </a:r>
          </a:p>
          <a:p>
            <a:pPr marL="1714500" lvl="3" indent="-342900">
              <a:lnSpc>
                <a:spcPct val="115000"/>
              </a:lnSpc>
              <a:spcAft>
                <a:spcPts val="800"/>
              </a:spcAft>
              <a:buFont typeface="Wingdings" panose="05000000000000000000" pitchFamily="2" charset="2"/>
              <a:buChar char="§"/>
            </a:pPr>
            <a:r>
              <a:rPr lang="en-ZA" sz="1100" dirty="0">
                <a:effectLst/>
                <a:latin typeface="Calibri" panose="020F0502020204030204" pitchFamily="34" charset="0"/>
                <a:ea typeface="Calibri" panose="020F0502020204030204" pitchFamily="34" charset="0"/>
                <a:cs typeface="Times New Roman" panose="02020603050405020304" pitchFamily="18" charset="0"/>
              </a:rPr>
              <a:t>Disposable nappies for babies</a:t>
            </a:r>
          </a:p>
          <a:p>
            <a:pPr marL="1257300" lvl="2" indent="-342900">
              <a:lnSpc>
                <a:spcPct val="115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If tablets will be used for data collection in the survey, they should be available during the training. Remember to bring the chargers!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spcAft>
                <a:spcPts val="8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Supplies for infection prevention and control, including disposable gloves, masks, sanitising solution and paper towels for infection prevention and control.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565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400"/>
              </a:spcBef>
            </a:pPr>
            <a:r>
              <a:rPr lang="en-Z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Module 11.3: Recruiting volunteers </a:t>
            </a:r>
          </a:p>
          <a:p>
            <a:pPr>
              <a:lnSpc>
                <a:spcPct val="115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Volunteers are needed for the training itself (for the trainer to demonstrate measurement techniques on, and the participants to practice) as well as for the standardisation exercise. The volunteers needed for the standardisation exercise are discussed in Module 12.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studies that include all age groups and the basic anthropometry described in this manual, it is recommended you have the following persons available for trainees to practice anthropometric techniques: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baby younger than one year.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small child (age 2-5 years).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 older child/adolescent.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thin or normal weight adult.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 overweight/obese adult (since many of the measurements are more difficult to take on obese adults, particularly persons with a lot fat around the abdomen).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Try to recruit as many volunteers as you can – the more volunteers you have, the fewer times each person will have to be measured. Trainees can also practice taking the measurements on each other; this eliminates the need to recruit adult volunteers. An easy way to recruit volunteers is to ask friends and family members of trainees to volunteer.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should offer your volunteers refreshments.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7172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Flowchart: Manual Operation 21">
            <a:extLst>
              <a:ext uri="{FF2B5EF4-FFF2-40B4-BE49-F238E27FC236}">
                <a16:creationId xmlns:a16="http://schemas.microsoft.com/office/drawing/2014/main" id="{37F2BE7E-441B-49A6-9D4F-BAF46CAF32DE}"/>
              </a:ext>
            </a:extLst>
          </p:cNvPr>
          <p:cNvSpPr/>
          <p:nvPr userDrawn="1"/>
        </p:nvSpPr>
        <p:spPr>
          <a:xfrm rot="13086535">
            <a:off x="6121904" y="1609977"/>
            <a:ext cx="6941557" cy="68317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689 w 10000"/>
              <a:gd name="connsiteY3" fmla="*/ 9964 h 10000"/>
              <a:gd name="connsiteX4" fmla="*/ 0 w 10000"/>
              <a:gd name="connsiteY4" fmla="*/ 0 h 10000"/>
              <a:gd name="connsiteX0" fmla="*/ 0 w 9940"/>
              <a:gd name="connsiteY0" fmla="*/ 0 h 10145"/>
              <a:gd name="connsiteX1" fmla="*/ 9940 w 9940"/>
              <a:gd name="connsiteY1" fmla="*/ 145 h 10145"/>
              <a:gd name="connsiteX2" fmla="*/ 7940 w 9940"/>
              <a:gd name="connsiteY2" fmla="*/ 10145 h 10145"/>
              <a:gd name="connsiteX3" fmla="*/ 629 w 9940"/>
              <a:gd name="connsiteY3" fmla="*/ 10109 h 10145"/>
              <a:gd name="connsiteX4" fmla="*/ 0 w 9940"/>
              <a:gd name="connsiteY4" fmla="*/ 0 h 10145"/>
              <a:gd name="connsiteX0" fmla="*/ 0 w 10000"/>
              <a:gd name="connsiteY0" fmla="*/ 0 h 10006"/>
              <a:gd name="connsiteX1" fmla="*/ 10000 w 10000"/>
              <a:gd name="connsiteY1" fmla="*/ 143 h 10006"/>
              <a:gd name="connsiteX2" fmla="*/ 7988 w 10000"/>
              <a:gd name="connsiteY2" fmla="*/ 10000 h 10006"/>
              <a:gd name="connsiteX3" fmla="*/ 662 w 10000"/>
              <a:gd name="connsiteY3" fmla="*/ 10006 h 10006"/>
              <a:gd name="connsiteX4" fmla="*/ 0 w 10000"/>
              <a:gd name="connsiteY4" fmla="*/ 0 h 10006"/>
              <a:gd name="connsiteX0" fmla="*/ 0 w 10000"/>
              <a:gd name="connsiteY0" fmla="*/ 0 h 10224"/>
              <a:gd name="connsiteX1" fmla="*/ 10000 w 10000"/>
              <a:gd name="connsiteY1" fmla="*/ 143 h 10224"/>
              <a:gd name="connsiteX2" fmla="*/ 8875 w 10000"/>
              <a:gd name="connsiteY2" fmla="*/ 10224 h 10224"/>
              <a:gd name="connsiteX3" fmla="*/ 662 w 10000"/>
              <a:gd name="connsiteY3" fmla="*/ 10006 h 10224"/>
              <a:gd name="connsiteX4" fmla="*/ 0 w 10000"/>
              <a:gd name="connsiteY4" fmla="*/ 0 h 10224"/>
              <a:gd name="connsiteX0" fmla="*/ 0 w 10000"/>
              <a:gd name="connsiteY0" fmla="*/ 0 h 11441"/>
              <a:gd name="connsiteX1" fmla="*/ 10000 w 10000"/>
              <a:gd name="connsiteY1" fmla="*/ 143 h 11441"/>
              <a:gd name="connsiteX2" fmla="*/ 8730 w 10000"/>
              <a:gd name="connsiteY2" fmla="*/ 11441 h 11441"/>
              <a:gd name="connsiteX3" fmla="*/ 662 w 10000"/>
              <a:gd name="connsiteY3" fmla="*/ 10006 h 11441"/>
              <a:gd name="connsiteX4" fmla="*/ 0 w 10000"/>
              <a:gd name="connsiteY4" fmla="*/ 0 h 11441"/>
              <a:gd name="connsiteX0" fmla="*/ 0 w 10000"/>
              <a:gd name="connsiteY0" fmla="*/ 0 h 11441"/>
              <a:gd name="connsiteX1" fmla="*/ 10000 w 10000"/>
              <a:gd name="connsiteY1" fmla="*/ 143 h 11441"/>
              <a:gd name="connsiteX2" fmla="*/ 8730 w 10000"/>
              <a:gd name="connsiteY2" fmla="*/ 11441 h 11441"/>
              <a:gd name="connsiteX3" fmla="*/ 706 w 10000"/>
              <a:gd name="connsiteY3" fmla="*/ 10522 h 11441"/>
              <a:gd name="connsiteX4" fmla="*/ 0 w 10000"/>
              <a:gd name="connsiteY4" fmla="*/ 0 h 1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441">
                <a:moveTo>
                  <a:pt x="0" y="0"/>
                </a:moveTo>
                <a:lnTo>
                  <a:pt x="10000" y="143"/>
                </a:lnTo>
                <a:lnTo>
                  <a:pt x="8730" y="11441"/>
                </a:lnTo>
                <a:lnTo>
                  <a:pt x="706" y="10522"/>
                </a:lnTo>
                <a:cubicBezTo>
                  <a:pt x="474" y="7248"/>
                  <a:pt x="231" y="3274"/>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Isosceles Triangle 17">
            <a:extLst>
              <a:ext uri="{FF2B5EF4-FFF2-40B4-BE49-F238E27FC236}">
                <a16:creationId xmlns:a16="http://schemas.microsoft.com/office/drawing/2014/main" id="{42CD3F33-3030-4D56-A013-15ED500F8F86}"/>
              </a:ext>
            </a:extLst>
          </p:cNvPr>
          <p:cNvSpPr/>
          <p:nvPr userDrawn="1"/>
        </p:nvSpPr>
        <p:spPr>
          <a:xfrm flipH="1" flipV="1">
            <a:off x="7663804" y="89258"/>
            <a:ext cx="4447305" cy="3530600"/>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7" name="Parallelogram 16">
            <a:extLst>
              <a:ext uri="{FF2B5EF4-FFF2-40B4-BE49-F238E27FC236}">
                <a16:creationId xmlns:a16="http://schemas.microsoft.com/office/drawing/2014/main" id="{EEC7336E-20F9-4C8B-A6BD-C99660741B7B}"/>
              </a:ext>
            </a:extLst>
          </p:cNvPr>
          <p:cNvSpPr/>
          <p:nvPr userDrawn="1"/>
        </p:nvSpPr>
        <p:spPr>
          <a:xfrm flipV="1">
            <a:off x="50800" y="50799"/>
            <a:ext cx="10020479" cy="6756399"/>
          </a:xfrm>
          <a:prstGeom prst="parallelogram">
            <a:avLst>
              <a:gd name="adj" fmla="val 1256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Isosceles Triangle 14">
            <a:extLst>
              <a:ext uri="{FF2B5EF4-FFF2-40B4-BE49-F238E27FC236}">
                <a16:creationId xmlns:a16="http://schemas.microsoft.com/office/drawing/2014/main" id="{718DAEF2-1E3C-41BE-87ED-72662CC83EE1}"/>
              </a:ext>
            </a:extLst>
          </p:cNvPr>
          <p:cNvSpPr/>
          <p:nvPr userDrawn="1"/>
        </p:nvSpPr>
        <p:spPr>
          <a:xfrm>
            <a:off x="50800" y="50800"/>
            <a:ext cx="8510670" cy="6756400"/>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BEB15517-416B-4C48-BBEC-5DCE6E63C622}"/>
              </a:ext>
            </a:extLst>
          </p:cNvPr>
          <p:cNvSpPr>
            <a:spLocks noGrp="1"/>
          </p:cNvSpPr>
          <p:nvPr>
            <p:ph type="ctrTitle" hasCustomPrompt="1"/>
          </p:nvPr>
        </p:nvSpPr>
        <p:spPr>
          <a:xfrm>
            <a:off x="5873735" y="2367019"/>
            <a:ext cx="5455991" cy="2332653"/>
          </a:xfrm>
        </p:spPr>
        <p:txBody>
          <a:bodyPr anchor="b">
            <a:normAutofit/>
          </a:bodyPr>
          <a:lstStyle>
            <a:lvl1pPr algn="l">
              <a:defRPr sz="3200">
                <a:effectLst/>
              </a:defRPr>
            </a:lvl1pPr>
          </a:lstStyle>
          <a:p>
            <a:r>
              <a:rPr lang="en-US" dirty="0"/>
              <a:t>Module #:</a:t>
            </a:r>
            <a:br>
              <a:rPr lang="en-US" dirty="0"/>
            </a:br>
            <a:r>
              <a:rPr lang="en-US" dirty="0"/>
              <a:t>Title</a:t>
            </a:r>
            <a:endParaRPr lang="en-ZA" dirty="0"/>
          </a:p>
        </p:txBody>
      </p:sp>
      <p:pic>
        <p:nvPicPr>
          <p:cNvPr id="7" name="Picture 6">
            <a:extLst>
              <a:ext uri="{FF2B5EF4-FFF2-40B4-BE49-F238E27FC236}">
                <a16:creationId xmlns:a16="http://schemas.microsoft.com/office/drawing/2014/main" id="{D683B419-E795-411D-AF60-0B91C423C6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0" r="10649"/>
          <a:stretch/>
        </p:blipFill>
        <p:spPr bwMode="auto">
          <a:xfrm>
            <a:off x="685799" y="1671204"/>
            <a:ext cx="5037055" cy="4537195"/>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49F251B3-9A19-478B-9B31-6F1711F1A1C1}"/>
              </a:ext>
            </a:extLst>
          </p:cNvPr>
          <p:cNvSpPr txBox="1">
            <a:spLocks/>
          </p:cNvSpPr>
          <p:nvPr userDrawn="1"/>
        </p:nvSpPr>
        <p:spPr>
          <a:xfrm>
            <a:off x="854691" y="541351"/>
            <a:ext cx="10664398" cy="12171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spcAft>
                <a:spcPts val="1200"/>
              </a:spcAft>
            </a:pPr>
            <a:r>
              <a:rPr lang="en-US" sz="6000" dirty="0">
                <a:effectLst>
                  <a:outerShdw blurRad="38100" dist="38100" dir="2700000" algn="tl">
                    <a:srgbClr val="000000">
                      <a:alpha val="43137"/>
                    </a:srgbClr>
                  </a:outerShdw>
                </a:effectLst>
              </a:rPr>
              <a:t>Hands-on Anthropometry</a:t>
            </a:r>
          </a:p>
        </p:txBody>
      </p:sp>
      <p:pic>
        <p:nvPicPr>
          <p:cNvPr id="10" name="Picture 9" descr="UP | University of Pretoria">
            <a:extLst>
              <a:ext uri="{FF2B5EF4-FFF2-40B4-BE49-F238E27FC236}">
                <a16:creationId xmlns:a16="http://schemas.microsoft.com/office/drawing/2014/main" id="{9754E7D8-D1F0-4806-9C13-7A97039848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85678" y="4941443"/>
            <a:ext cx="2112645" cy="683895"/>
          </a:xfrm>
          <a:prstGeom prst="rect">
            <a:avLst/>
          </a:prstGeom>
          <a:noFill/>
          <a:ln>
            <a:noFill/>
          </a:ln>
        </p:spPr>
      </p:pic>
      <p:pic>
        <p:nvPicPr>
          <p:cNvPr id="11" name="Picture 10">
            <a:extLst>
              <a:ext uri="{FF2B5EF4-FFF2-40B4-BE49-F238E27FC236}">
                <a16:creationId xmlns:a16="http://schemas.microsoft.com/office/drawing/2014/main" id="{4A5BD17D-4033-429A-854B-3B251B96D1F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74578" y="5962654"/>
            <a:ext cx="2023745" cy="491490"/>
          </a:xfrm>
          <a:prstGeom prst="rect">
            <a:avLst/>
          </a:prstGeom>
          <a:noFill/>
        </p:spPr>
      </p:pic>
      <p:sp>
        <p:nvSpPr>
          <p:cNvPr id="13" name="Rectangle 12">
            <a:extLst>
              <a:ext uri="{FF2B5EF4-FFF2-40B4-BE49-F238E27FC236}">
                <a16:creationId xmlns:a16="http://schemas.microsoft.com/office/drawing/2014/main" id="{77B1A916-BC2B-465C-8402-023B412AD9A3}"/>
              </a:ext>
            </a:extLst>
          </p:cNvPr>
          <p:cNvSpPr/>
          <p:nvPr userDrawn="1"/>
        </p:nvSpPr>
        <p:spPr>
          <a:xfrm>
            <a:off x="50800" y="50800"/>
            <a:ext cx="12090400" cy="6756400"/>
          </a:xfrm>
          <a:prstGeom prst="rect">
            <a:avLst/>
          </a:prstGeom>
          <a:noFill/>
          <a:ln w="508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descr="A picture containing text, clipart&#10;&#10;Description automatically generated">
            <a:extLst>
              <a:ext uri="{FF2B5EF4-FFF2-40B4-BE49-F238E27FC236}">
                <a16:creationId xmlns:a16="http://schemas.microsoft.com/office/drawing/2014/main" id="{57282863-A3AD-4EA5-9E6B-48E9E24B6602}"/>
              </a:ext>
            </a:extLst>
          </p:cNvPr>
          <p:cNvPicPr>
            <a:picLocks noChangeAspect="1"/>
          </p:cNvPicPr>
          <p:nvPr userDrawn="1"/>
        </p:nvPicPr>
        <p:blipFill>
          <a:blip r:embed="rId5"/>
          <a:stretch>
            <a:fillRect/>
          </a:stretch>
        </p:blipFill>
        <p:spPr>
          <a:xfrm>
            <a:off x="137613" y="6597909"/>
            <a:ext cx="813818" cy="152400"/>
          </a:xfrm>
          <a:prstGeom prst="rect">
            <a:avLst/>
          </a:prstGeom>
        </p:spPr>
      </p:pic>
    </p:spTree>
    <p:extLst>
      <p:ext uri="{BB962C8B-B14F-4D97-AF65-F5344CB8AC3E}">
        <p14:creationId xmlns:p14="http://schemas.microsoft.com/office/powerpoint/2010/main" val="49778702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C8D3-8840-4611-ADAF-245CC2A3341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D4E230-EE58-4B85-8562-2200C177FE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DE084A03-0FB2-474B-AA4F-CBDB80C747E3}"/>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11 – Guidelines for Trainers</a:t>
            </a:r>
          </a:p>
        </p:txBody>
      </p:sp>
      <p:grpSp>
        <p:nvGrpSpPr>
          <p:cNvPr id="7" name="Group 6">
            <a:extLst>
              <a:ext uri="{FF2B5EF4-FFF2-40B4-BE49-F238E27FC236}">
                <a16:creationId xmlns:a16="http://schemas.microsoft.com/office/drawing/2014/main" id="{4B27CA16-C730-4647-880D-D354550C2E14}"/>
              </a:ext>
            </a:extLst>
          </p:cNvPr>
          <p:cNvGrpSpPr/>
          <p:nvPr userDrawn="1"/>
        </p:nvGrpSpPr>
        <p:grpSpPr>
          <a:xfrm>
            <a:off x="57150" y="76200"/>
            <a:ext cx="12052300" cy="6756400"/>
            <a:chOff x="12700" y="76200"/>
            <a:chExt cx="12112625" cy="6756400"/>
          </a:xfrm>
        </p:grpSpPr>
        <p:cxnSp>
          <p:nvCxnSpPr>
            <p:cNvPr id="8" name="Straight Connector 7">
              <a:extLst>
                <a:ext uri="{FF2B5EF4-FFF2-40B4-BE49-F238E27FC236}">
                  <a16:creationId xmlns:a16="http://schemas.microsoft.com/office/drawing/2014/main" id="{AB1472C4-98E4-4A77-8AE4-C133F6280E51}"/>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DDA9BC4-B93F-4F53-8D4C-4A66D304549D}"/>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3E110B-BB63-41A7-83DB-383FC83604AE}"/>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AE4313-1B85-44E0-AE9E-D9B89B5FCE10}"/>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2EE8D9-D8B0-4CE2-AB40-6717C31A41F8}"/>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FCA7267-E6A3-4B3F-904F-3800AF24F2FB}"/>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387895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E8716-2B3D-468E-9049-A254517631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C6BA16-54E6-47FE-8087-B1561E911B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9627E5EF-C046-4531-BD92-024D5FBD25A1}"/>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11 – Guidelines for Trainers</a:t>
            </a:r>
          </a:p>
        </p:txBody>
      </p:sp>
      <p:grpSp>
        <p:nvGrpSpPr>
          <p:cNvPr id="7" name="Group 6">
            <a:extLst>
              <a:ext uri="{FF2B5EF4-FFF2-40B4-BE49-F238E27FC236}">
                <a16:creationId xmlns:a16="http://schemas.microsoft.com/office/drawing/2014/main" id="{66076FDB-BEBC-4FE9-A666-D353D55FD746}"/>
              </a:ext>
            </a:extLst>
          </p:cNvPr>
          <p:cNvGrpSpPr/>
          <p:nvPr userDrawn="1"/>
        </p:nvGrpSpPr>
        <p:grpSpPr>
          <a:xfrm>
            <a:off x="57150" y="76200"/>
            <a:ext cx="12052300" cy="6756400"/>
            <a:chOff x="12700" y="76200"/>
            <a:chExt cx="12112625" cy="6756400"/>
          </a:xfrm>
        </p:grpSpPr>
        <p:cxnSp>
          <p:nvCxnSpPr>
            <p:cNvPr id="8" name="Straight Connector 7">
              <a:extLst>
                <a:ext uri="{FF2B5EF4-FFF2-40B4-BE49-F238E27FC236}">
                  <a16:creationId xmlns:a16="http://schemas.microsoft.com/office/drawing/2014/main" id="{8F50999A-3054-49CE-A0D4-D390FB09A97A}"/>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E221EC-6465-47CE-BE42-2AC4DDCABCE9}"/>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396EC2-CC20-4587-ABC6-3D5EB5B0FF38}"/>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BE1C77-D906-4D48-90BA-45175E696C52}"/>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D0EC66-B906-45DC-8679-9BCB68413E22}"/>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7BA1F5E-A4D6-4ADA-968E-96EEA45F8BBB}"/>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423537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85AC0FB5-FB9E-4139-BB24-C688D753084F}"/>
              </a:ext>
            </a:extLst>
          </p:cNvPr>
          <p:cNvGrpSpPr/>
          <p:nvPr userDrawn="1"/>
        </p:nvGrpSpPr>
        <p:grpSpPr>
          <a:xfrm>
            <a:off x="57150" y="76200"/>
            <a:ext cx="12052300" cy="6756400"/>
            <a:chOff x="12700" y="76200"/>
            <a:chExt cx="12112625" cy="6756400"/>
          </a:xfrm>
        </p:grpSpPr>
        <p:cxnSp>
          <p:nvCxnSpPr>
            <p:cNvPr id="25" name="Straight Connector 24">
              <a:extLst>
                <a:ext uri="{FF2B5EF4-FFF2-40B4-BE49-F238E27FC236}">
                  <a16:creationId xmlns:a16="http://schemas.microsoft.com/office/drawing/2014/main" id="{3659E14C-32BC-4C6A-992B-5880CE336924}"/>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E9CA01-47C4-48B1-9722-259EFB666E63}"/>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9FD4DE-A643-4A99-A0EA-93B09CBB59D4}"/>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6A1E64-D1F2-442C-9094-3E3A0B1B31EB}"/>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4ECD8E-55A1-45A3-8CF7-3AE59363BF52}"/>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26216AD-03FB-42CC-95C0-9928EA4A0EEE}"/>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
        <p:nvSpPr>
          <p:cNvPr id="2" name="Title 1">
            <a:extLst>
              <a:ext uri="{FF2B5EF4-FFF2-40B4-BE49-F238E27FC236}">
                <a16:creationId xmlns:a16="http://schemas.microsoft.com/office/drawing/2014/main" id="{05C16C3B-53E4-4DA2-AAE7-BF1E899511B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224702B-1D3C-4245-8E88-928613B42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594CD4EB-7B8C-4509-8B5D-3DEFB6B45233}"/>
              </a:ext>
            </a:extLst>
          </p:cNvPr>
          <p:cNvSpPr>
            <a:spLocks noGrp="1"/>
          </p:cNvSpPr>
          <p:nvPr>
            <p:ph type="ftr" sz="quarter" idx="11"/>
          </p:nvPr>
        </p:nvSpPr>
        <p:spPr>
          <a:xfrm>
            <a:off x="2292438" y="6400800"/>
            <a:ext cx="7689761" cy="320675"/>
          </a:xfrm>
          <a:prstGeom prst="rect">
            <a:avLst/>
          </a:prstGeom>
        </p:spPr>
        <p:txBody>
          <a:bodyPr/>
          <a:lstStyle/>
          <a:p>
            <a:r>
              <a:rPr lang="en-ZA"/>
              <a:t>Hands-on Anthropometry – Module 11 – Guidelines for Trainers</a:t>
            </a:r>
            <a:endParaRPr lang="en-ZA" dirty="0"/>
          </a:p>
        </p:txBody>
      </p:sp>
    </p:spTree>
    <p:extLst>
      <p:ext uri="{BB962C8B-B14F-4D97-AF65-F5344CB8AC3E}">
        <p14:creationId xmlns:p14="http://schemas.microsoft.com/office/powerpoint/2010/main" val="385718814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98E4BE7C-ABC4-4514-8811-6F78E645C460}"/>
              </a:ext>
            </a:extLst>
          </p:cNvPr>
          <p:cNvSpPr/>
          <p:nvPr userDrawn="1"/>
        </p:nvSpPr>
        <p:spPr>
          <a:xfrm flipV="1">
            <a:off x="50800" y="50799"/>
            <a:ext cx="10020479" cy="6756399"/>
          </a:xfrm>
          <a:prstGeom prst="parallelogram">
            <a:avLst>
              <a:gd name="adj" fmla="val 1256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Isosceles Triangle 9">
            <a:extLst>
              <a:ext uri="{FF2B5EF4-FFF2-40B4-BE49-F238E27FC236}">
                <a16:creationId xmlns:a16="http://schemas.microsoft.com/office/drawing/2014/main" id="{35C00011-87CF-4D3F-A681-BF60A134E469}"/>
              </a:ext>
            </a:extLst>
          </p:cNvPr>
          <p:cNvSpPr/>
          <p:nvPr userDrawn="1"/>
        </p:nvSpPr>
        <p:spPr>
          <a:xfrm>
            <a:off x="50800" y="50800"/>
            <a:ext cx="8510670" cy="6756400"/>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F967BA88-D1B9-4DE7-998A-F707D578DF85}"/>
              </a:ext>
            </a:extLst>
          </p:cNvPr>
          <p:cNvSpPr>
            <a:spLocks noGrp="1"/>
          </p:cNvSpPr>
          <p:nvPr>
            <p:ph type="title" hasCustomPrompt="1"/>
          </p:nvPr>
        </p:nvSpPr>
        <p:spPr>
          <a:xfrm>
            <a:off x="6096000" y="801175"/>
            <a:ext cx="5251450" cy="2231197"/>
          </a:xfrm>
        </p:spPr>
        <p:txBody>
          <a:bodyPr anchor="b">
            <a:normAutofit/>
          </a:bodyPr>
          <a:lstStyle>
            <a:lvl1pPr>
              <a:defRPr sz="4000"/>
            </a:lvl1pPr>
          </a:lstStyle>
          <a:p>
            <a:r>
              <a:rPr lang="en-US" dirty="0"/>
              <a:t>Section title</a:t>
            </a:r>
            <a:endParaRPr lang="en-ZA" dirty="0"/>
          </a:p>
        </p:txBody>
      </p:sp>
      <p:sp>
        <p:nvSpPr>
          <p:cNvPr id="3" name="Text Placeholder 2">
            <a:extLst>
              <a:ext uri="{FF2B5EF4-FFF2-40B4-BE49-F238E27FC236}">
                <a16:creationId xmlns:a16="http://schemas.microsoft.com/office/drawing/2014/main" id="{F5430A04-8AF9-4D4D-AD26-C457D787B983}"/>
              </a:ext>
            </a:extLst>
          </p:cNvPr>
          <p:cNvSpPr>
            <a:spLocks noGrp="1"/>
          </p:cNvSpPr>
          <p:nvPr>
            <p:ph type="body" idx="1" hasCustomPrompt="1"/>
          </p:nvPr>
        </p:nvSpPr>
        <p:spPr>
          <a:xfrm>
            <a:off x="6096000" y="3052293"/>
            <a:ext cx="5251450" cy="1500187"/>
          </a:xfr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pic>
        <p:nvPicPr>
          <p:cNvPr id="7" name="Picture 6">
            <a:extLst>
              <a:ext uri="{FF2B5EF4-FFF2-40B4-BE49-F238E27FC236}">
                <a16:creationId xmlns:a16="http://schemas.microsoft.com/office/drawing/2014/main" id="{663675DB-BEE3-432B-B920-1E411ED0EC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0" r="10649"/>
          <a:stretch/>
        </p:blipFill>
        <p:spPr bwMode="auto">
          <a:xfrm>
            <a:off x="1070019" y="1460001"/>
            <a:ext cx="4727345" cy="4258219"/>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A8A895EA-AA46-46A7-942C-9EC9EF8E0BA8}"/>
              </a:ext>
            </a:extLst>
          </p:cNvPr>
          <p:cNvSpPr/>
          <p:nvPr userDrawn="1"/>
        </p:nvSpPr>
        <p:spPr>
          <a:xfrm>
            <a:off x="50800" y="50800"/>
            <a:ext cx="12090400" cy="6756400"/>
          </a:xfrm>
          <a:prstGeom prst="rect">
            <a:avLst/>
          </a:prstGeom>
          <a:noFill/>
          <a:ln w="508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descr="A picture containing text, clipart&#10;&#10;Description automatically generated">
            <a:extLst>
              <a:ext uri="{FF2B5EF4-FFF2-40B4-BE49-F238E27FC236}">
                <a16:creationId xmlns:a16="http://schemas.microsoft.com/office/drawing/2014/main" id="{A15AF06C-D074-4DE2-AEAF-A4FA91B4AC76}"/>
              </a:ext>
            </a:extLst>
          </p:cNvPr>
          <p:cNvPicPr>
            <a:picLocks noChangeAspect="1"/>
          </p:cNvPicPr>
          <p:nvPr userDrawn="1"/>
        </p:nvPicPr>
        <p:blipFill>
          <a:blip r:embed="rId3"/>
          <a:stretch>
            <a:fillRect/>
          </a:stretch>
        </p:blipFill>
        <p:spPr>
          <a:xfrm>
            <a:off x="137613" y="6597909"/>
            <a:ext cx="813818" cy="152400"/>
          </a:xfrm>
          <a:prstGeom prst="rect">
            <a:avLst/>
          </a:prstGeom>
        </p:spPr>
      </p:pic>
    </p:spTree>
    <p:extLst>
      <p:ext uri="{BB962C8B-B14F-4D97-AF65-F5344CB8AC3E}">
        <p14:creationId xmlns:p14="http://schemas.microsoft.com/office/powerpoint/2010/main" val="224498473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E0E4F2B-7A06-46E6-BF10-A979494F703E}"/>
              </a:ext>
            </a:extLst>
          </p:cNvPr>
          <p:cNvGrpSpPr/>
          <p:nvPr userDrawn="1"/>
        </p:nvGrpSpPr>
        <p:grpSpPr>
          <a:xfrm>
            <a:off x="57150" y="76200"/>
            <a:ext cx="12052300" cy="6756400"/>
            <a:chOff x="12700" y="76200"/>
            <a:chExt cx="12112625" cy="6756400"/>
          </a:xfrm>
        </p:grpSpPr>
        <p:cxnSp>
          <p:nvCxnSpPr>
            <p:cNvPr id="9" name="Straight Connector 8">
              <a:extLst>
                <a:ext uri="{FF2B5EF4-FFF2-40B4-BE49-F238E27FC236}">
                  <a16:creationId xmlns:a16="http://schemas.microsoft.com/office/drawing/2014/main" id="{A1CF44A9-BA04-446B-9F1E-41C2D8D85366}"/>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B96363-50FE-4262-B818-157FE73DAE9F}"/>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96BEAD-EA3C-4063-9069-0EDF263F6514}"/>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80A7E6-00EA-43FE-B24A-B6E469F1077F}"/>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B6B5C2-3DBC-419C-B6C5-577FC118565B}"/>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BBD3B0B-FCDB-484F-B7CD-AA7343E459B5}"/>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
        <p:nvSpPr>
          <p:cNvPr id="2" name="Title 1">
            <a:extLst>
              <a:ext uri="{FF2B5EF4-FFF2-40B4-BE49-F238E27FC236}">
                <a16:creationId xmlns:a16="http://schemas.microsoft.com/office/drawing/2014/main" id="{355FDDBA-A994-4C88-9E4F-DE0AC1C0753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72F7B18-EE04-46CF-BC26-D851884F2353}"/>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759DD52F-F930-4B36-AF26-F335DDC1D3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a:extLst>
              <a:ext uri="{FF2B5EF4-FFF2-40B4-BE49-F238E27FC236}">
                <a16:creationId xmlns:a16="http://schemas.microsoft.com/office/drawing/2014/main" id="{1CB92945-F979-4CCB-80F5-5A119EF34ED4}"/>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11 – Guidelines for Trainers</a:t>
            </a:r>
            <a:endParaRPr lang="en-ZA" dirty="0"/>
          </a:p>
        </p:txBody>
      </p:sp>
    </p:spTree>
    <p:extLst>
      <p:ext uri="{BB962C8B-B14F-4D97-AF65-F5344CB8AC3E}">
        <p14:creationId xmlns:p14="http://schemas.microsoft.com/office/powerpoint/2010/main" val="25939309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7193EA-08E1-492B-9B95-987C85D20BC3}"/>
              </a:ext>
            </a:extLst>
          </p:cNvPr>
          <p:cNvGrpSpPr/>
          <p:nvPr userDrawn="1"/>
        </p:nvGrpSpPr>
        <p:grpSpPr>
          <a:xfrm>
            <a:off x="57150" y="76200"/>
            <a:ext cx="12052300" cy="6756400"/>
            <a:chOff x="12700" y="76200"/>
            <a:chExt cx="12112625" cy="6756400"/>
          </a:xfrm>
        </p:grpSpPr>
        <p:cxnSp>
          <p:nvCxnSpPr>
            <p:cNvPr id="11" name="Straight Connector 10">
              <a:extLst>
                <a:ext uri="{FF2B5EF4-FFF2-40B4-BE49-F238E27FC236}">
                  <a16:creationId xmlns:a16="http://schemas.microsoft.com/office/drawing/2014/main" id="{A0A2E4F3-BDB3-4F59-9C61-C37275F9E7D8}"/>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AEE2FB-674F-4DC5-AB3D-B1F6D2278711}"/>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BC15E7-F519-4272-B0CF-5695EE93FFED}"/>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DB809F-DD85-4329-8494-2D3A69F240AE}"/>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6AC321-0426-4B8B-8EDD-0A0AAE5CC5F6}"/>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153F983-7D68-4352-986D-38C142E1A9BB}"/>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
        <p:nvSpPr>
          <p:cNvPr id="2" name="Title 1">
            <a:extLst>
              <a:ext uri="{FF2B5EF4-FFF2-40B4-BE49-F238E27FC236}">
                <a16:creationId xmlns:a16="http://schemas.microsoft.com/office/drawing/2014/main" id="{F50C118A-4E6C-43FC-8F08-5BA84C14DB06}"/>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12F683A-E129-4A50-B598-5BBB5A6477ED}"/>
              </a:ext>
            </a:extLst>
          </p:cNvPr>
          <p:cNvSpPr>
            <a:spLocks noGrp="1"/>
          </p:cNvSpPr>
          <p:nvPr>
            <p:ph type="body" idx="1"/>
          </p:nvPr>
        </p:nvSpPr>
        <p:spPr>
          <a:xfrm>
            <a:off x="839788" y="1681163"/>
            <a:ext cx="5157787" cy="823912"/>
          </a:xfr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B4C0AB3-B601-42FB-BF6C-AE4178DCB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198AC36-67C6-477E-8EF6-E5B0A88E7F1A}"/>
              </a:ext>
            </a:extLst>
          </p:cNvPr>
          <p:cNvSpPr>
            <a:spLocks noGrp="1"/>
          </p:cNvSpPr>
          <p:nvPr>
            <p:ph type="body" sz="quarter" idx="3"/>
          </p:nvPr>
        </p:nvSpPr>
        <p:spPr>
          <a:xfrm>
            <a:off x="6172200" y="1681163"/>
            <a:ext cx="5183188" cy="823912"/>
          </a:xfr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541E15-973C-422E-AE17-0C6A61F79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Footer Placeholder 7">
            <a:extLst>
              <a:ext uri="{FF2B5EF4-FFF2-40B4-BE49-F238E27FC236}">
                <a16:creationId xmlns:a16="http://schemas.microsoft.com/office/drawing/2014/main" id="{7C4BDC3A-CA3E-4E91-9E32-8BA9B7C95AF8}"/>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11 – Guidelines for Trainers</a:t>
            </a:r>
            <a:endParaRPr lang="en-ZA" dirty="0"/>
          </a:p>
        </p:txBody>
      </p:sp>
    </p:spTree>
    <p:extLst>
      <p:ext uri="{BB962C8B-B14F-4D97-AF65-F5344CB8AC3E}">
        <p14:creationId xmlns:p14="http://schemas.microsoft.com/office/powerpoint/2010/main" val="9246316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743A-2EDC-4236-84C2-68FAC8E0AAC7}"/>
              </a:ext>
            </a:extLst>
          </p:cNvPr>
          <p:cNvSpPr>
            <a:spLocks noGrp="1"/>
          </p:cNvSpPr>
          <p:nvPr>
            <p:ph type="title"/>
          </p:nvPr>
        </p:nvSpPr>
        <p:spPr/>
        <p:txBody>
          <a:bodyPr/>
          <a:lstStyle/>
          <a:p>
            <a:r>
              <a:rPr lang="en-US"/>
              <a:t>Click to edit Master title style</a:t>
            </a:r>
            <a:endParaRPr lang="en-ZA"/>
          </a:p>
        </p:txBody>
      </p:sp>
      <p:sp>
        <p:nvSpPr>
          <p:cNvPr id="4" name="Footer Placeholder 3">
            <a:extLst>
              <a:ext uri="{FF2B5EF4-FFF2-40B4-BE49-F238E27FC236}">
                <a16:creationId xmlns:a16="http://schemas.microsoft.com/office/drawing/2014/main" id="{6809A040-FAB5-48D1-99B3-F0BA5DD33235}"/>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11 – Guidelines for Trainers</a:t>
            </a:r>
          </a:p>
        </p:txBody>
      </p:sp>
      <p:grpSp>
        <p:nvGrpSpPr>
          <p:cNvPr id="6" name="Group 5">
            <a:extLst>
              <a:ext uri="{FF2B5EF4-FFF2-40B4-BE49-F238E27FC236}">
                <a16:creationId xmlns:a16="http://schemas.microsoft.com/office/drawing/2014/main" id="{89A6B66E-F50B-4A4A-BDF8-1DBC660AF977}"/>
              </a:ext>
            </a:extLst>
          </p:cNvPr>
          <p:cNvGrpSpPr/>
          <p:nvPr userDrawn="1"/>
        </p:nvGrpSpPr>
        <p:grpSpPr>
          <a:xfrm>
            <a:off x="57150" y="76200"/>
            <a:ext cx="12052300" cy="6756400"/>
            <a:chOff x="12700" y="76200"/>
            <a:chExt cx="12112625" cy="6756400"/>
          </a:xfrm>
        </p:grpSpPr>
        <p:cxnSp>
          <p:nvCxnSpPr>
            <p:cNvPr id="7" name="Straight Connector 6">
              <a:extLst>
                <a:ext uri="{FF2B5EF4-FFF2-40B4-BE49-F238E27FC236}">
                  <a16:creationId xmlns:a16="http://schemas.microsoft.com/office/drawing/2014/main" id="{18E22333-2274-401A-AF61-3A266BB12669}"/>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34FBAD-AF36-4702-9BE7-77DBD3CF40E9}"/>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33DF00-F837-4B6A-ACC1-4B402E029BAE}"/>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BDCC381-4C17-4BF3-9F13-1060C8416F72}"/>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D8FEDC-1C58-429C-8099-3506AA58614F}"/>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AC04447-F196-41FD-9881-21DC8CDB054A}"/>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248649359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A394B63-5724-4481-B9F0-71C075E548F0}"/>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11 – Guidelines for Trainers</a:t>
            </a:r>
          </a:p>
        </p:txBody>
      </p:sp>
      <p:grpSp>
        <p:nvGrpSpPr>
          <p:cNvPr id="5" name="Group 4">
            <a:extLst>
              <a:ext uri="{FF2B5EF4-FFF2-40B4-BE49-F238E27FC236}">
                <a16:creationId xmlns:a16="http://schemas.microsoft.com/office/drawing/2014/main" id="{9FA24913-B34F-4677-A860-D2224C144E59}"/>
              </a:ext>
            </a:extLst>
          </p:cNvPr>
          <p:cNvGrpSpPr/>
          <p:nvPr userDrawn="1"/>
        </p:nvGrpSpPr>
        <p:grpSpPr>
          <a:xfrm>
            <a:off x="57150" y="76200"/>
            <a:ext cx="12052300" cy="6756400"/>
            <a:chOff x="12700" y="76200"/>
            <a:chExt cx="12112625" cy="6756400"/>
          </a:xfrm>
        </p:grpSpPr>
        <p:cxnSp>
          <p:nvCxnSpPr>
            <p:cNvPr id="6" name="Straight Connector 5">
              <a:extLst>
                <a:ext uri="{FF2B5EF4-FFF2-40B4-BE49-F238E27FC236}">
                  <a16:creationId xmlns:a16="http://schemas.microsoft.com/office/drawing/2014/main" id="{186BB476-D74D-4916-A725-F08F7C96D4CF}"/>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4FD84E-08D2-4095-BB2C-9863AA285B03}"/>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C732A5B-1907-469E-8603-1D2DA3F0F95A}"/>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663596F-A50E-499A-AB60-40BDA68A40E0}"/>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71014D4-E485-454E-8D8C-6C2AFCCE7E75}"/>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7307011-1571-4EAE-82C5-5917DD4E7044}"/>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352247017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0CEC-6FB0-4618-8202-62C52ABEF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7B1375A-A7CC-4B39-9C70-FB1F4CAB4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03175657-5203-455C-B470-458CC209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616A6EA-3207-40E8-A0C0-4F4D5E19EB39}"/>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11 – Guidelines for Trainers</a:t>
            </a:r>
          </a:p>
        </p:txBody>
      </p:sp>
      <p:grpSp>
        <p:nvGrpSpPr>
          <p:cNvPr id="8" name="Group 7">
            <a:extLst>
              <a:ext uri="{FF2B5EF4-FFF2-40B4-BE49-F238E27FC236}">
                <a16:creationId xmlns:a16="http://schemas.microsoft.com/office/drawing/2014/main" id="{151A9717-ECE2-4D2F-BEE0-32F32761ECF7}"/>
              </a:ext>
            </a:extLst>
          </p:cNvPr>
          <p:cNvGrpSpPr/>
          <p:nvPr userDrawn="1"/>
        </p:nvGrpSpPr>
        <p:grpSpPr>
          <a:xfrm>
            <a:off x="57150" y="76200"/>
            <a:ext cx="12052300" cy="6756400"/>
            <a:chOff x="12700" y="76200"/>
            <a:chExt cx="12112625" cy="6756400"/>
          </a:xfrm>
        </p:grpSpPr>
        <p:cxnSp>
          <p:nvCxnSpPr>
            <p:cNvPr id="9" name="Straight Connector 8">
              <a:extLst>
                <a:ext uri="{FF2B5EF4-FFF2-40B4-BE49-F238E27FC236}">
                  <a16:creationId xmlns:a16="http://schemas.microsoft.com/office/drawing/2014/main" id="{F4470E95-C23F-445D-9358-1FC16C8A45E5}"/>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557386-50EE-4A9C-A645-CB8832673EC7}"/>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5DB53-F38D-47D3-891D-784C62E69078}"/>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1644EB-3A10-4A7B-B115-DECA86194FBD}"/>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D39A30-09DB-4C0D-9CD3-5BE4F7050C87}"/>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30C326C-1D44-49F7-8B01-ECAE08905A35}"/>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34689427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1EA3-9105-4740-91DA-E5B5DCD73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343BE158-D54A-4B46-AFF0-C04129F27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8D1D8C1-C73C-4F5E-81E0-7DEF9B1AE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9F248D-BBB1-4D63-A96A-B1AAAB034762}"/>
              </a:ext>
            </a:extLst>
          </p:cNvPr>
          <p:cNvSpPr>
            <a:spLocks noGrp="1"/>
          </p:cNvSpPr>
          <p:nvPr>
            <p:ph type="ftr" sz="quarter" idx="11"/>
          </p:nvPr>
        </p:nvSpPr>
        <p:spPr>
          <a:xfrm>
            <a:off x="2438400" y="6356350"/>
            <a:ext cx="7315200" cy="365125"/>
          </a:xfrm>
          <a:prstGeom prst="rect">
            <a:avLst/>
          </a:prstGeom>
        </p:spPr>
        <p:txBody>
          <a:bodyPr/>
          <a:lstStyle/>
          <a:p>
            <a:r>
              <a:rPr lang="en-ZA"/>
              <a:t>Hands-on Anthropometry – Module 11 – Guidelines for Trainers</a:t>
            </a:r>
          </a:p>
        </p:txBody>
      </p:sp>
      <p:grpSp>
        <p:nvGrpSpPr>
          <p:cNvPr id="8" name="Group 7">
            <a:extLst>
              <a:ext uri="{FF2B5EF4-FFF2-40B4-BE49-F238E27FC236}">
                <a16:creationId xmlns:a16="http://schemas.microsoft.com/office/drawing/2014/main" id="{CDFEA0DB-E269-43EE-80DB-16DF63337FD1}"/>
              </a:ext>
            </a:extLst>
          </p:cNvPr>
          <p:cNvGrpSpPr/>
          <p:nvPr userDrawn="1"/>
        </p:nvGrpSpPr>
        <p:grpSpPr>
          <a:xfrm>
            <a:off x="57150" y="76200"/>
            <a:ext cx="12052300" cy="6756400"/>
            <a:chOff x="12700" y="76200"/>
            <a:chExt cx="12112625" cy="6756400"/>
          </a:xfrm>
        </p:grpSpPr>
        <p:cxnSp>
          <p:nvCxnSpPr>
            <p:cNvPr id="9" name="Straight Connector 8">
              <a:extLst>
                <a:ext uri="{FF2B5EF4-FFF2-40B4-BE49-F238E27FC236}">
                  <a16:creationId xmlns:a16="http://schemas.microsoft.com/office/drawing/2014/main" id="{C59E2ACE-1317-4B98-93F5-A8CC98D1F48B}"/>
                </a:ext>
              </a:extLst>
            </p:cNvPr>
            <p:cNvCxnSpPr>
              <a:cxnSpLocks/>
            </p:cNvCxnSpPr>
            <p:nvPr userDrawn="1"/>
          </p:nvCxnSpPr>
          <p:spPr>
            <a:xfrm>
              <a:off x="9991725"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93E2AE-60FF-4E63-A6DD-B9D411145899}"/>
                </a:ext>
              </a:extLst>
            </p:cNvPr>
            <p:cNvCxnSpPr>
              <a:cxnSpLocks/>
            </p:cNvCxnSpPr>
            <p:nvPr userDrawn="1"/>
          </p:nvCxnSpPr>
          <p:spPr>
            <a:xfrm>
              <a:off x="12700" y="654685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6ECD3B-6082-4CA5-82C1-A634B0C5BF24}"/>
                </a:ext>
              </a:extLst>
            </p:cNvPr>
            <p:cNvCxnSpPr>
              <a:cxnSpLocks/>
            </p:cNvCxnSpPr>
            <p:nvPr userDrawn="1"/>
          </p:nvCxnSpPr>
          <p:spPr>
            <a:xfrm>
              <a:off x="12125325"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791F95-C778-42D1-9D3F-1381ECC02B98}"/>
                </a:ext>
              </a:extLst>
            </p:cNvPr>
            <p:cNvCxnSpPr>
              <a:cxnSpLocks/>
            </p:cNvCxnSpPr>
            <p:nvPr userDrawn="1"/>
          </p:nvCxnSpPr>
          <p:spPr>
            <a:xfrm>
              <a:off x="12700" y="76200"/>
              <a:ext cx="0" cy="647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E041CC-85E0-4347-9A4D-B8E5E7B96223}"/>
                </a:ext>
              </a:extLst>
            </p:cNvPr>
            <p:cNvCxnSpPr>
              <a:cxnSpLocks/>
            </p:cNvCxnSpPr>
            <p:nvPr userDrawn="1"/>
          </p:nvCxnSpPr>
          <p:spPr>
            <a:xfrm>
              <a:off x="12700" y="76200"/>
              <a:ext cx="12112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9B1AC96-246D-4CC3-853D-22F893B772E0}"/>
                </a:ext>
              </a:extLst>
            </p:cNvPr>
            <p:cNvPicPr>
              <a:picLocks noChangeAspect="1"/>
            </p:cNvPicPr>
            <p:nvPr userDrawn="1"/>
          </p:nvPicPr>
          <p:blipFill>
            <a:blip r:embed="rId2"/>
            <a:stretch>
              <a:fillRect/>
            </a:stretch>
          </p:blipFill>
          <p:spPr>
            <a:xfrm>
              <a:off x="2057903" y="6286500"/>
              <a:ext cx="8076195" cy="546100"/>
            </a:xfrm>
            <a:prstGeom prst="rect">
              <a:avLst/>
            </a:prstGeom>
          </p:spPr>
        </p:pic>
      </p:grpSp>
    </p:spTree>
    <p:extLst>
      <p:ext uri="{BB962C8B-B14F-4D97-AF65-F5344CB8AC3E}">
        <p14:creationId xmlns:p14="http://schemas.microsoft.com/office/powerpoint/2010/main" val="333973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8B809-3B41-4690-A421-9D715AD9C1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8644A28B-012F-486A-A620-AEF6D4FB6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21D7082D-51D6-434D-A908-F1B239D0285E}"/>
              </a:ext>
            </a:extLst>
          </p:cNvPr>
          <p:cNvSpPr>
            <a:spLocks noGrp="1"/>
          </p:cNvSpPr>
          <p:nvPr>
            <p:ph type="ftr" sz="quarter" idx="3"/>
          </p:nvPr>
        </p:nvSpPr>
        <p:spPr>
          <a:xfrm>
            <a:off x="2730321" y="6356350"/>
            <a:ext cx="69223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Hands-on Anthropometry – Module 11 – Guidelines for Trainers</a:t>
            </a:r>
            <a:endParaRPr lang="en-ZA" dirty="0"/>
          </a:p>
        </p:txBody>
      </p:sp>
      <p:pic>
        <p:nvPicPr>
          <p:cNvPr id="6" name="Picture 5" descr="A picture containing text, clipart&#10;&#10;Description automatically generated">
            <a:extLst>
              <a:ext uri="{FF2B5EF4-FFF2-40B4-BE49-F238E27FC236}">
                <a16:creationId xmlns:a16="http://schemas.microsoft.com/office/drawing/2014/main" id="{192C94F9-AE1F-4048-B05E-27311E1FDCDE}"/>
              </a:ext>
            </a:extLst>
          </p:cNvPr>
          <p:cNvPicPr>
            <a:picLocks noChangeAspect="1"/>
          </p:cNvPicPr>
          <p:nvPr userDrawn="1"/>
        </p:nvPicPr>
        <p:blipFill>
          <a:blip r:embed="rId13"/>
          <a:stretch>
            <a:fillRect/>
          </a:stretch>
        </p:blipFill>
        <p:spPr>
          <a:xfrm>
            <a:off x="137613" y="6623667"/>
            <a:ext cx="813818" cy="152400"/>
          </a:xfrm>
          <a:prstGeom prst="rect">
            <a:avLst/>
          </a:prstGeom>
        </p:spPr>
      </p:pic>
    </p:spTree>
    <p:extLst>
      <p:ext uri="{BB962C8B-B14F-4D97-AF65-F5344CB8AC3E}">
        <p14:creationId xmlns:p14="http://schemas.microsoft.com/office/powerpoint/2010/main" val="28852422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up.ac.za/centre-for-maternal-fetal-newborn-and-child-healthcare/article/3043272/anthropometry-body-composition-and-growth-assess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sa/4.0/"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Title 3">
            <a:extLst>
              <a:ext uri="{FF2B5EF4-FFF2-40B4-BE49-F238E27FC236}">
                <a16:creationId xmlns:a16="http://schemas.microsoft.com/office/drawing/2014/main" id="{3952E3A1-22F3-4B10-8CD8-E8CB6CE1F2C4}"/>
              </a:ext>
            </a:extLst>
          </p:cNvPr>
          <p:cNvSpPr>
            <a:spLocks noGrp="1"/>
          </p:cNvSpPr>
          <p:nvPr>
            <p:ph type="ctrTitle"/>
          </p:nvPr>
        </p:nvSpPr>
        <p:spPr>
          <a:xfrm>
            <a:off x="6502400" y="2367020"/>
            <a:ext cx="4827326" cy="2045324"/>
          </a:xfrm>
        </p:spPr>
        <p:txBody>
          <a:bodyPr>
            <a:normAutofit/>
          </a:bodyPr>
          <a:lstStyle/>
          <a:p>
            <a:r>
              <a:rPr lang="en-ZA" sz="4000" dirty="0"/>
              <a:t>MODULE 11:</a:t>
            </a:r>
            <a:br>
              <a:rPr lang="en-ZA" sz="4000" dirty="0"/>
            </a:br>
            <a:r>
              <a:rPr lang="en-ZA" sz="4000" dirty="0"/>
              <a:t>Guidelines for Trainers</a:t>
            </a:r>
          </a:p>
        </p:txBody>
      </p:sp>
      <p:sp>
        <p:nvSpPr>
          <p:cNvPr id="3" name="TextBox 2">
            <a:extLst>
              <a:ext uri="{FF2B5EF4-FFF2-40B4-BE49-F238E27FC236}">
                <a16:creationId xmlns:a16="http://schemas.microsoft.com/office/drawing/2014/main" id="{702697FE-9EAD-4951-8E4D-1B825400BEF8}"/>
              </a:ext>
            </a:extLst>
          </p:cNvPr>
          <p:cNvSpPr txBox="1"/>
          <p:nvPr/>
        </p:nvSpPr>
        <p:spPr>
          <a:xfrm>
            <a:off x="5858237" y="5657671"/>
            <a:ext cx="3580108" cy="923330"/>
          </a:xfrm>
          <a:prstGeom prst="rect">
            <a:avLst/>
          </a:prstGeom>
          <a:noFill/>
        </p:spPr>
        <p:txBody>
          <a:bodyPr wrap="square" rtlCol="0">
            <a:spAutoFit/>
          </a:bodyPr>
          <a:lstStyle/>
          <a:p>
            <a:pPr algn="r"/>
            <a:r>
              <a:rPr lang="en-ZA" dirty="0"/>
              <a:t>Sanja Nel </a:t>
            </a:r>
            <a:r>
              <a:rPr lang="en-ZA" dirty="0">
                <a:solidFill>
                  <a:schemeClr val="tx2"/>
                </a:solidFill>
              </a:rPr>
              <a:t>(</a:t>
            </a:r>
            <a:r>
              <a:rPr lang="en-ZA" dirty="0" err="1">
                <a:solidFill>
                  <a:schemeClr val="tx2"/>
                </a:solidFill>
              </a:rPr>
              <a:t>M.Diet</a:t>
            </a:r>
            <a:r>
              <a:rPr lang="en-ZA" dirty="0">
                <a:solidFill>
                  <a:schemeClr val="tx2"/>
                </a:solidFill>
              </a:rPr>
              <a:t>, RD(SA))</a:t>
            </a:r>
          </a:p>
          <a:p>
            <a:pPr algn="r"/>
            <a:r>
              <a:rPr lang="en-ZA" dirty="0"/>
              <a:t>Friede Wenhold </a:t>
            </a:r>
            <a:r>
              <a:rPr lang="en-ZA" dirty="0">
                <a:solidFill>
                  <a:schemeClr val="tx2"/>
                </a:solidFill>
              </a:rPr>
              <a:t>(PhD, RD(SA))</a:t>
            </a:r>
          </a:p>
          <a:p>
            <a:pPr algn="r"/>
            <a:r>
              <a:rPr lang="en-ZA" dirty="0"/>
              <a:t>Louise van den Berg </a:t>
            </a:r>
            <a:r>
              <a:rPr lang="en-ZA" dirty="0">
                <a:solidFill>
                  <a:schemeClr val="tx2"/>
                </a:solidFill>
              </a:rPr>
              <a:t>(PhD, RD(SA))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CADC-2B69-47CA-A940-972F4C7184CE}"/>
              </a:ext>
            </a:extLst>
          </p:cNvPr>
          <p:cNvSpPr>
            <a:spLocks noGrp="1"/>
          </p:cNvSpPr>
          <p:nvPr>
            <p:ph type="title"/>
          </p:nvPr>
        </p:nvSpPr>
        <p:spPr/>
        <p:txBody>
          <a:bodyPr>
            <a:normAutofit/>
          </a:bodyPr>
          <a:lstStyle/>
          <a:p>
            <a:pPr algn="ctr"/>
            <a:r>
              <a:rPr lang="en-ZA" sz="4400" dirty="0">
                <a:effectLst>
                  <a:outerShdw blurRad="38100" dist="38100" dir="2700000" algn="tl">
                    <a:srgbClr val="000000">
                      <a:alpha val="43137"/>
                    </a:srgbClr>
                  </a:outerShdw>
                </a:effectLst>
              </a:rPr>
              <a:t>Thank you</a:t>
            </a:r>
          </a:p>
        </p:txBody>
      </p:sp>
      <p:sp>
        <p:nvSpPr>
          <p:cNvPr id="4" name="Text Placeholder 3">
            <a:extLst>
              <a:ext uri="{FF2B5EF4-FFF2-40B4-BE49-F238E27FC236}">
                <a16:creationId xmlns:a16="http://schemas.microsoft.com/office/drawing/2014/main" id="{A09B38BB-1653-4E68-8E86-394895F367E8}"/>
              </a:ext>
            </a:extLst>
          </p:cNvPr>
          <p:cNvSpPr>
            <a:spLocks noGrp="1"/>
          </p:cNvSpPr>
          <p:nvPr>
            <p:ph type="body" idx="1"/>
          </p:nvPr>
        </p:nvSpPr>
        <p:spPr>
          <a:xfrm>
            <a:off x="6096000" y="3429000"/>
            <a:ext cx="5251450" cy="1123480"/>
          </a:xfrm>
        </p:spPr>
        <p:txBody>
          <a:bodyPr/>
          <a:lstStyle/>
          <a:p>
            <a:pPr algn="ctr"/>
            <a:r>
              <a:rPr lang="en-ZA" dirty="0"/>
              <a:t>Questions and Discussion</a:t>
            </a:r>
          </a:p>
        </p:txBody>
      </p:sp>
    </p:spTree>
    <p:extLst>
      <p:ext uri="{BB962C8B-B14F-4D97-AF65-F5344CB8AC3E}">
        <p14:creationId xmlns:p14="http://schemas.microsoft.com/office/powerpoint/2010/main" val="186044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216DD-02D0-46B7-A560-2D40E8AB1F77}"/>
              </a:ext>
            </a:extLst>
          </p:cNvPr>
          <p:cNvSpPr>
            <a:spLocks noGrp="1"/>
          </p:cNvSpPr>
          <p:nvPr>
            <p:ph idx="1"/>
          </p:nvPr>
        </p:nvSpPr>
        <p:spPr>
          <a:xfrm>
            <a:off x="5569526" y="2010384"/>
            <a:ext cx="5382491" cy="3322460"/>
          </a:xfrm>
        </p:spPr>
        <p:txBody>
          <a:bodyPr>
            <a:normAutofit fontScale="92500" lnSpcReduction="20000"/>
          </a:bodyPr>
          <a:lstStyle/>
          <a:p>
            <a:pPr marL="0" indent="0" algn="ctr">
              <a:buNone/>
            </a:pPr>
            <a:r>
              <a:rPr lang="en-ZA" dirty="0"/>
              <a:t>This presentation is intended for use with the training manual</a:t>
            </a:r>
          </a:p>
          <a:p>
            <a:pPr marL="0" indent="0" algn="ctr">
              <a:buNone/>
            </a:pPr>
            <a:r>
              <a:rPr lang="en-ZA" b="1" dirty="0"/>
              <a:t>Hands-on Anthropometry: A South African Handbook for Large-Scale Nutrition Studies</a:t>
            </a:r>
          </a:p>
          <a:p>
            <a:pPr marL="0" indent="0" algn="ctr">
              <a:buNone/>
            </a:pPr>
            <a:r>
              <a:rPr lang="en-ZA" dirty="0"/>
              <a:t>Module 11: Guidelines for Trainers</a:t>
            </a:r>
          </a:p>
          <a:p>
            <a:pPr marL="0" indent="0">
              <a:buNone/>
            </a:pPr>
            <a:endParaRPr lang="en-ZA" sz="900" dirty="0"/>
          </a:p>
          <a:p>
            <a:pPr marL="0" indent="0" algn="ctr">
              <a:buNone/>
            </a:pPr>
            <a:r>
              <a:rPr lang="en-ZA" sz="2000" dirty="0"/>
              <a:t>Available online at </a:t>
            </a:r>
            <a:r>
              <a:rPr lang="en-ZA" sz="2000" dirty="0">
                <a:hlinkClick r:id="rId3"/>
              </a:rPr>
              <a:t>https://www.up.ac.za/centre-for-maternal-fetal-newborn-and-child-healthcare/article/3043272/anthropometry-body-composition-and-growth-assessment</a:t>
            </a:r>
            <a:r>
              <a:rPr lang="en-ZA" sz="2000" dirty="0"/>
              <a:t> </a:t>
            </a:r>
            <a:endParaRPr lang="en-ZA" sz="3200" dirty="0"/>
          </a:p>
        </p:txBody>
      </p:sp>
      <p:sp>
        <p:nvSpPr>
          <p:cNvPr id="4" name="Footer Placeholder 3">
            <a:extLst>
              <a:ext uri="{FF2B5EF4-FFF2-40B4-BE49-F238E27FC236}">
                <a16:creationId xmlns:a16="http://schemas.microsoft.com/office/drawing/2014/main" id="{AFBE848A-5C9F-4ADC-8795-CF0C131F0D77}"/>
              </a:ext>
            </a:extLst>
          </p:cNvPr>
          <p:cNvSpPr>
            <a:spLocks noGrp="1"/>
          </p:cNvSpPr>
          <p:nvPr>
            <p:ph type="ftr" sz="quarter" idx="11"/>
          </p:nvPr>
        </p:nvSpPr>
        <p:spPr/>
        <p:txBody>
          <a:bodyPr/>
          <a:lstStyle/>
          <a:p>
            <a:r>
              <a:rPr lang="en-ZA"/>
              <a:t>Hands-on Anthropometry – Module 11 – Guidelines for Trainers</a:t>
            </a:r>
            <a:endParaRPr lang="en-ZA" dirty="0"/>
          </a:p>
        </p:txBody>
      </p:sp>
      <p:pic>
        <p:nvPicPr>
          <p:cNvPr id="6" name="Picture 5">
            <a:extLst>
              <a:ext uri="{FF2B5EF4-FFF2-40B4-BE49-F238E27FC236}">
                <a16:creationId xmlns:a16="http://schemas.microsoft.com/office/drawing/2014/main" id="{488252D8-399F-4732-9F81-E4A2A17F5128}"/>
              </a:ext>
            </a:extLst>
          </p:cNvPr>
          <p:cNvPicPr>
            <a:picLocks noChangeAspect="1"/>
          </p:cNvPicPr>
          <p:nvPr/>
        </p:nvPicPr>
        <p:blipFill>
          <a:blip r:embed="rId4"/>
          <a:stretch>
            <a:fillRect/>
          </a:stretch>
        </p:blipFill>
        <p:spPr>
          <a:xfrm>
            <a:off x="983091" y="595752"/>
            <a:ext cx="3769018" cy="53248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ontent Placeholder 2">
            <a:extLst>
              <a:ext uri="{FF2B5EF4-FFF2-40B4-BE49-F238E27FC236}">
                <a16:creationId xmlns:a16="http://schemas.microsoft.com/office/drawing/2014/main" id="{4772CC9E-C32D-448A-9946-622CA6508B12}"/>
              </a:ext>
            </a:extLst>
          </p:cNvPr>
          <p:cNvSpPr txBox="1">
            <a:spLocks/>
          </p:cNvSpPr>
          <p:nvPr/>
        </p:nvSpPr>
        <p:spPr>
          <a:xfrm>
            <a:off x="5166631" y="742890"/>
            <a:ext cx="6188282" cy="1100313"/>
          </a:xfrm>
          <a:prstGeom prst="rect">
            <a:avLst/>
          </a:prstGeom>
          <a:ln>
            <a:solidFill>
              <a:schemeClr val="accent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ZA" sz="2400" b="1" dirty="0"/>
              <a:t>Note: this module is only intended for training the lead anthropometrists / site co-ordinators, not for all anthropometry field workers</a:t>
            </a:r>
          </a:p>
        </p:txBody>
      </p:sp>
      <p:pic>
        <p:nvPicPr>
          <p:cNvPr id="7" name="Picture 6">
            <a:extLst>
              <a:ext uri="{FF2B5EF4-FFF2-40B4-BE49-F238E27FC236}">
                <a16:creationId xmlns:a16="http://schemas.microsoft.com/office/drawing/2014/main" id="{D0858E72-D4C7-42DD-AFE9-89EA271741B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05091" y="5572770"/>
            <a:ext cx="1471930" cy="514350"/>
          </a:xfrm>
          <a:prstGeom prst="rect">
            <a:avLst/>
          </a:prstGeom>
          <a:noFill/>
          <a:ln>
            <a:noFill/>
          </a:ln>
        </p:spPr>
      </p:pic>
      <p:sp>
        <p:nvSpPr>
          <p:cNvPr id="8" name="TextBox 7">
            <a:extLst>
              <a:ext uri="{FF2B5EF4-FFF2-40B4-BE49-F238E27FC236}">
                <a16:creationId xmlns:a16="http://schemas.microsoft.com/office/drawing/2014/main" id="{91715BE5-653F-452B-9189-4A82B9528C5B}"/>
              </a:ext>
            </a:extLst>
          </p:cNvPr>
          <p:cNvSpPr txBox="1"/>
          <p:nvPr/>
        </p:nvSpPr>
        <p:spPr>
          <a:xfrm>
            <a:off x="5501148" y="5561112"/>
            <a:ext cx="4996578" cy="553998"/>
          </a:xfrm>
          <a:prstGeom prst="rect">
            <a:avLst/>
          </a:prstGeom>
          <a:noFill/>
        </p:spPr>
        <p:txBody>
          <a:bodyPr wrap="square" rtlCol="0">
            <a:spAutoFit/>
          </a:bodyPr>
          <a:lstStyle/>
          <a:p>
            <a:pPr algn="r"/>
            <a:r>
              <a:rPr lang="en-ZA" sz="1000" dirty="0">
                <a:effectLst/>
                <a:latin typeface="Calibri" panose="020F0502020204030204" pitchFamily="34" charset="0"/>
                <a:ea typeface="Calibri" panose="020F0502020204030204" pitchFamily="34" charset="0"/>
                <a:cs typeface="Times New Roman" panose="02020603050405020304" pitchFamily="18" charset="0"/>
              </a:rPr>
              <a:t>Licensed under </a:t>
            </a:r>
            <a:r>
              <a:rPr lang="en-ZA" sz="1000" dirty="0">
                <a:effectLst/>
                <a:latin typeface="Calibri" panose="020F0502020204030204" pitchFamily="34" charset="0"/>
                <a:ea typeface="Calibri" panose="020F0502020204030204" pitchFamily="34" charset="0"/>
                <a:cs typeface="Times New Roman" panose="02020603050405020304" pitchFamily="18" charset="0"/>
                <a:hlinkClick r:id="rId6"/>
              </a:rPr>
              <a:t>Creative Commons Attribution-</a:t>
            </a:r>
            <a:r>
              <a:rPr lang="en-ZA" sz="1000" dirty="0" err="1">
                <a:effectLst/>
                <a:latin typeface="Calibri" panose="020F0502020204030204" pitchFamily="34" charset="0"/>
                <a:ea typeface="Calibri" panose="020F0502020204030204" pitchFamily="34" charset="0"/>
                <a:cs typeface="Times New Roman" panose="02020603050405020304" pitchFamily="18" charset="0"/>
                <a:hlinkClick r:id="rId6"/>
              </a:rPr>
              <a:t>ShareAlike</a:t>
            </a:r>
            <a:r>
              <a:rPr lang="en-ZA" sz="1000" dirty="0">
                <a:effectLst/>
                <a:latin typeface="Calibri" panose="020F0502020204030204" pitchFamily="34" charset="0"/>
                <a:ea typeface="Calibri" panose="020F0502020204030204" pitchFamily="34" charset="0"/>
                <a:cs typeface="Times New Roman" panose="02020603050405020304" pitchFamily="18" charset="0"/>
                <a:hlinkClick r:id="rId6"/>
              </a:rPr>
              <a:t> 4.0 (CC BY-SA) International License</a:t>
            </a:r>
            <a:r>
              <a:rPr lang="en-ZA" sz="1000" dirty="0">
                <a:effectLst/>
                <a:latin typeface="Calibri" panose="020F0502020204030204" pitchFamily="34" charset="0"/>
                <a:ea typeface="Calibri" panose="020F0502020204030204" pitchFamily="34" charset="0"/>
                <a:cs typeface="Times New Roman" panose="02020603050405020304" pitchFamily="18" charset="0"/>
              </a:rPr>
              <a:t>. May be freely used and distributed with appropriate credit. Reasonable alterations are allowed; altered materials </a:t>
            </a:r>
            <a:r>
              <a:rPr lang="en-ZA" sz="1000" dirty="0">
                <a:latin typeface="Calibri" panose="020F0502020204030204" pitchFamily="34" charset="0"/>
                <a:ea typeface="Calibri" panose="020F0502020204030204" pitchFamily="34" charset="0"/>
                <a:cs typeface="Times New Roman" panose="02020603050405020304" pitchFamily="18" charset="0"/>
              </a:rPr>
              <a:t>must be </a:t>
            </a:r>
            <a:r>
              <a:rPr lang="en-ZA" sz="1000" dirty="0">
                <a:effectLst/>
                <a:latin typeface="Calibri" panose="020F0502020204030204" pitchFamily="34" charset="0"/>
                <a:ea typeface="Calibri" panose="020F0502020204030204" pitchFamily="34" charset="0"/>
                <a:cs typeface="Times New Roman" panose="02020603050405020304" pitchFamily="18" charset="0"/>
              </a:rPr>
              <a:t>distributed under the same CC BY-SA licence</a:t>
            </a:r>
            <a:endParaRPr lang="en-ZA" sz="1000" dirty="0"/>
          </a:p>
        </p:txBody>
      </p:sp>
    </p:spTree>
    <p:extLst>
      <p:ext uri="{BB962C8B-B14F-4D97-AF65-F5344CB8AC3E}">
        <p14:creationId xmlns:p14="http://schemas.microsoft.com/office/powerpoint/2010/main" val="179120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8EC9-4040-4424-9889-9F70F9C3E283}"/>
              </a:ext>
            </a:extLst>
          </p:cNvPr>
          <p:cNvSpPr>
            <a:spLocks noGrp="1"/>
          </p:cNvSpPr>
          <p:nvPr>
            <p:ph type="title"/>
          </p:nvPr>
        </p:nvSpPr>
        <p:spPr/>
        <p:txBody>
          <a:bodyPr/>
          <a:lstStyle/>
          <a:p>
            <a:r>
              <a:rPr lang="en-ZA" dirty="0"/>
              <a:t>Learning outcomes</a:t>
            </a:r>
          </a:p>
        </p:txBody>
      </p:sp>
      <p:sp>
        <p:nvSpPr>
          <p:cNvPr id="3" name="Content Placeholder 2">
            <a:extLst>
              <a:ext uri="{FF2B5EF4-FFF2-40B4-BE49-F238E27FC236}">
                <a16:creationId xmlns:a16="http://schemas.microsoft.com/office/drawing/2014/main" id="{828160C2-B87A-4F9A-B622-AD3C184B8F21}"/>
              </a:ext>
            </a:extLst>
          </p:cNvPr>
          <p:cNvSpPr>
            <a:spLocks noGrp="1"/>
          </p:cNvSpPr>
          <p:nvPr>
            <p:ph idx="1"/>
          </p:nvPr>
        </p:nvSpPr>
        <p:spPr/>
        <p:txBody>
          <a:bodyPr/>
          <a:lstStyle/>
          <a:p>
            <a:pPr marL="0" indent="0">
              <a:buNone/>
            </a:pPr>
            <a:r>
              <a:rPr lang="en-ZA" sz="2800" dirty="0"/>
              <a:t>By the end of this session, you will know:</a:t>
            </a:r>
          </a:p>
          <a:p>
            <a:r>
              <a:rPr lang="en-ZA" sz="2800" dirty="0"/>
              <a:t>The roles and responsibilities of the different team members.</a:t>
            </a:r>
          </a:p>
          <a:p>
            <a:r>
              <a:rPr lang="en-ZA" sz="2800" dirty="0"/>
              <a:t>How to prepare the venue to present a training.</a:t>
            </a:r>
          </a:p>
          <a:p>
            <a:r>
              <a:rPr lang="en-ZA" sz="2800" dirty="0"/>
              <a:t>How to prepare the necessary training materials.</a:t>
            </a:r>
          </a:p>
          <a:p>
            <a:r>
              <a:rPr lang="en-ZA" sz="2800" dirty="0"/>
              <a:t>Which volunteers you need to recruit to conduct the training.</a:t>
            </a:r>
          </a:p>
          <a:p>
            <a:endParaRPr lang="en-ZA" dirty="0"/>
          </a:p>
        </p:txBody>
      </p:sp>
      <p:sp>
        <p:nvSpPr>
          <p:cNvPr id="4" name="Footer Placeholder 3">
            <a:extLst>
              <a:ext uri="{FF2B5EF4-FFF2-40B4-BE49-F238E27FC236}">
                <a16:creationId xmlns:a16="http://schemas.microsoft.com/office/drawing/2014/main" id="{C1718A08-12A5-48A9-A9C5-9E5E35B81A0D}"/>
              </a:ext>
            </a:extLst>
          </p:cNvPr>
          <p:cNvSpPr>
            <a:spLocks noGrp="1"/>
          </p:cNvSpPr>
          <p:nvPr>
            <p:ph type="ftr" sz="quarter" idx="11"/>
          </p:nvPr>
        </p:nvSpPr>
        <p:spPr/>
        <p:txBody>
          <a:bodyPr/>
          <a:lstStyle/>
          <a:p>
            <a:r>
              <a:rPr lang="en-ZA"/>
              <a:t>Hands-on Anthropometry – Module 11 – Guidelines for Trainers</a:t>
            </a:r>
            <a:endParaRPr lang="en-ZA" dirty="0"/>
          </a:p>
        </p:txBody>
      </p:sp>
    </p:spTree>
    <p:extLst>
      <p:ext uri="{BB962C8B-B14F-4D97-AF65-F5344CB8AC3E}">
        <p14:creationId xmlns:p14="http://schemas.microsoft.com/office/powerpoint/2010/main" val="455147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A24E-5D13-451F-BB0D-B1D8FC685251}"/>
              </a:ext>
            </a:extLst>
          </p:cNvPr>
          <p:cNvSpPr>
            <a:spLocks noGrp="1"/>
          </p:cNvSpPr>
          <p:nvPr>
            <p:ph type="title"/>
          </p:nvPr>
        </p:nvSpPr>
        <p:spPr>
          <a:xfrm>
            <a:off x="6096000" y="1236602"/>
            <a:ext cx="5251450" cy="2231197"/>
          </a:xfrm>
        </p:spPr>
        <p:txBody>
          <a:bodyPr/>
          <a:lstStyle/>
          <a:p>
            <a:r>
              <a:rPr lang="en-ZA" dirty="0"/>
              <a:t>Roles and Responsibilities</a:t>
            </a:r>
          </a:p>
        </p:txBody>
      </p:sp>
      <p:sp>
        <p:nvSpPr>
          <p:cNvPr id="3" name="Text Placeholder 2">
            <a:extLst>
              <a:ext uri="{FF2B5EF4-FFF2-40B4-BE49-F238E27FC236}">
                <a16:creationId xmlns:a16="http://schemas.microsoft.com/office/drawing/2014/main" id="{ACB64657-0D65-4220-9E79-980BF6E9F644}"/>
              </a:ext>
            </a:extLst>
          </p:cNvPr>
          <p:cNvSpPr>
            <a:spLocks noGrp="1"/>
          </p:cNvSpPr>
          <p:nvPr>
            <p:ph type="body" idx="1"/>
          </p:nvPr>
        </p:nvSpPr>
        <p:spPr>
          <a:xfrm>
            <a:off x="6096000" y="3525820"/>
            <a:ext cx="5251450" cy="1500187"/>
          </a:xfrm>
        </p:spPr>
        <p:txBody>
          <a:bodyPr/>
          <a:lstStyle/>
          <a:p>
            <a:endParaRPr lang="en-ZA" dirty="0"/>
          </a:p>
        </p:txBody>
      </p:sp>
    </p:spTree>
    <p:extLst>
      <p:ext uri="{BB962C8B-B14F-4D97-AF65-F5344CB8AC3E}">
        <p14:creationId xmlns:p14="http://schemas.microsoft.com/office/powerpoint/2010/main" val="133645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CDD9-BA3E-4897-9E4C-9687BEFD79CD}"/>
              </a:ext>
            </a:extLst>
          </p:cNvPr>
          <p:cNvSpPr>
            <a:spLocks noGrp="1"/>
          </p:cNvSpPr>
          <p:nvPr>
            <p:ph type="title"/>
          </p:nvPr>
        </p:nvSpPr>
        <p:spPr>
          <a:xfrm>
            <a:off x="838200" y="365125"/>
            <a:ext cx="10515600" cy="941161"/>
          </a:xfrm>
        </p:spPr>
        <p:txBody>
          <a:bodyPr/>
          <a:lstStyle/>
          <a:p>
            <a:r>
              <a:rPr lang="en-ZA" dirty="0"/>
              <a:t>A reminder: the anthropometry team</a:t>
            </a:r>
          </a:p>
        </p:txBody>
      </p:sp>
      <p:sp>
        <p:nvSpPr>
          <p:cNvPr id="4" name="Footer Placeholder 3">
            <a:extLst>
              <a:ext uri="{FF2B5EF4-FFF2-40B4-BE49-F238E27FC236}">
                <a16:creationId xmlns:a16="http://schemas.microsoft.com/office/drawing/2014/main" id="{F1C388D1-6E66-4105-A763-BAD62C6B023E}"/>
              </a:ext>
            </a:extLst>
          </p:cNvPr>
          <p:cNvSpPr>
            <a:spLocks noGrp="1"/>
          </p:cNvSpPr>
          <p:nvPr>
            <p:ph type="ftr" sz="quarter" idx="11"/>
          </p:nvPr>
        </p:nvSpPr>
        <p:spPr/>
        <p:txBody>
          <a:bodyPr/>
          <a:lstStyle/>
          <a:p>
            <a:r>
              <a:rPr lang="en-ZA"/>
              <a:t>Hands-on Anthropometry – Module 11 – Guidelines for Trainers</a:t>
            </a:r>
          </a:p>
        </p:txBody>
      </p:sp>
      <p:graphicFrame>
        <p:nvGraphicFramePr>
          <p:cNvPr id="5" name="Content Placeholder 3">
            <a:extLst>
              <a:ext uri="{FF2B5EF4-FFF2-40B4-BE49-F238E27FC236}">
                <a16:creationId xmlns:a16="http://schemas.microsoft.com/office/drawing/2014/main" id="{A41E2F21-CA69-4E35-BE91-2B72780FDC97}"/>
              </a:ext>
            </a:extLst>
          </p:cNvPr>
          <p:cNvGraphicFramePr>
            <a:graphicFrameLocks noGrp="1"/>
          </p:cNvGraphicFramePr>
          <p:nvPr>
            <p:ph idx="1"/>
            <p:extLst>
              <p:ext uri="{D42A27DB-BD31-4B8C-83A1-F6EECF244321}">
                <p14:modId xmlns:p14="http://schemas.microsoft.com/office/powerpoint/2010/main" val="3763089636"/>
              </p:ext>
            </p:extLst>
          </p:nvPr>
        </p:nvGraphicFramePr>
        <p:xfrm>
          <a:off x="838200" y="1407886"/>
          <a:ext cx="10515600" cy="4769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389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A002-F45F-4593-8869-BE38323AB6BA}"/>
              </a:ext>
            </a:extLst>
          </p:cNvPr>
          <p:cNvSpPr>
            <a:spLocks noGrp="1"/>
          </p:cNvSpPr>
          <p:nvPr>
            <p:ph type="title"/>
          </p:nvPr>
        </p:nvSpPr>
        <p:spPr/>
        <p:txBody>
          <a:bodyPr/>
          <a:lstStyle/>
          <a:p>
            <a:r>
              <a:rPr lang="en-ZA" dirty="0"/>
              <a:t>Roles and Responsibilities</a:t>
            </a:r>
          </a:p>
        </p:txBody>
      </p:sp>
      <p:sp>
        <p:nvSpPr>
          <p:cNvPr id="4" name="Footer Placeholder 3">
            <a:extLst>
              <a:ext uri="{FF2B5EF4-FFF2-40B4-BE49-F238E27FC236}">
                <a16:creationId xmlns:a16="http://schemas.microsoft.com/office/drawing/2014/main" id="{08AFF074-83A8-46F8-9BE0-09B783EF812C}"/>
              </a:ext>
            </a:extLst>
          </p:cNvPr>
          <p:cNvSpPr>
            <a:spLocks noGrp="1"/>
          </p:cNvSpPr>
          <p:nvPr>
            <p:ph type="ftr" sz="quarter" idx="11"/>
          </p:nvPr>
        </p:nvSpPr>
        <p:spPr/>
        <p:txBody>
          <a:bodyPr/>
          <a:lstStyle/>
          <a:p>
            <a:r>
              <a:rPr lang="en-ZA"/>
              <a:t>Hands-on Anthropometry – Module 11 – Guidelines for Trainers</a:t>
            </a:r>
            <a:endParaRPr lang="en-ZA" dirty="0"/>
          </a:p>
        </p:txBody>
      </p:sp>
      <p:graphicFrame>
        <p:nvGraphicFramePr>
          <p:cNvPr id="7" name="Table 6">
            <a:extLst>
              <a:ext uri="{FF2B5EF4-FFF2-40B4-BE49-F238E27FC236}">
                <a16:creationId xmlns:a16="http://schemas.microsoft.com/office/drawing/2014/main" id="{EF2F6AF2-E54C-4B94-A375-5716D2D9856A}"/>
              </a:ext>
            </a:extLst>
          </p:cNvPr>
          <p:cNvGraphicFramePr>
            <a:graphicFrameLocks noGrp="1"/>
          </p:cNvGraphicFramePr>
          <p:nvPr>
            <p:extLst>
              <p:ext uri="{D42A27DB-BD31-4B8C-83A1-F6EECF244321}">
                <p14:modId xmlns:p14="http://schemas.microsoft.com/office/powerpoint/2010/main" val="1191286283"/>
              </p:ext>
            </p:extLst>
          </p:nvPr>
        </p:nvGraphicFramePr>
        <p:xfrm>
          <a:off x="746760" y="1690688"/>
          <a:ext cx="10972800" cy="4303711"/>
        </p:xfrm>
        <a:graphic>
          <a:graphicData uri="http://schemas.openxmlformats.org/drawingml/2006/table">
            <a:tbl>
              <a:tblPr firstRow="1" bandRow="1">
                <a:tableStyleId>{5940675A-B579-460E-94D1-54222C63F5DA}</a:tableStyleId>
              </a:tblPr>
              <a:tblGrid>
                <a:gridCol w="2838269">
                  <a:extLst>
                    <a:ext uri="{9D8B030D-6E8A-4147-A177-3AD203B41FA5}">
                      <a16:colId xmlns:a16="http://schemas.microsoft.com/office/drawing/2014/main" val="787772917"/>
                    </a:ext>
                  </a:extLst>
                </a:gridCol>
                <a:gridCol w="8134531">
                  <a:extLst>
                    <a:ext uri="{9D8B030D-6E8A-4147-A177-3AD203B41FA5}">
                      <a16:colId xmlns:a16="http://schemas.microsoft.com/office/drawing/2014/main" val="2120201412"/>
                    </a:ext>
                  </a:extLst>
                </a:gridCol>
              </a:tblGrid>
              <a:tr h="2101807">
                <a:tc>
                  <a:txBody>
                    <a:bodyPr/>
                    <a:lstStyle/>
                    <a:p>
                      <a:pPr marL="0" marR="0" lvl="0" indent="0" algn="ctr" rtl="0">
                        <a:spcBef>
                          <a:spcPts val="0"/>
                        </a:spcBef>
                        <a:spcAft>
                          <a:spcPts val="0"/>
                        </a:spcAft>
                        <a:buNone/>
                      </a:pPr>
                      <a:endParaRPr lang="en-ZA" sz="2000" b="1" dirty="0">
                        <a:solidFill>
                          <a:schemeClr val="tx1"/>
                        </a:solidFill>
                        <a:sym typeface="Calibri"/>
                      </a:endParaRPr>
                    </a:p>
                    <a:p>
                      <a:pPr marL="0" marR="0" lvl="0" indent="0" algn="ctr" rtl="0">
                        <a:spcBef>
                          <a:spcPts val="0"/>
                        </a:spcBef>
                        <a:spcAft>
                          <a:spcPts val="0"/>
                        </a:spcAft>
                        <a:buNone/>
                      </a:pPr>
                      <a:r>
                        <a:rPr lang="en-ZA" sz="2000" b="1" dirty="0">
                          <a:solidFill>
                            <a:schemeClr val="tx1"/>
                          </a:solidFill>
                          <a:sym typeface="Calibri"/>
                        </a:rPr>
                        <a:t>ANTHROPOMETRY </a:t>
                      </a:r>
                    </a:p>
                    <a:p>
                      <a:pPr marL="0" marR="0" lvl="0" indent="0" algn="ctr" rtl="0">
                        <a:spcBef>
                          <a:spcPts val="0"/>
                        </a:spcBef>
                        <a:spcAft>
                          <a:spcPts val="0"/>
                        </a:spcAft>
                        <a:buNone/>
                      </a:pPr>
                      <a:r>
                        <a:rPr lang="en-ZA" sz="2000" b="1" dirty="0">
                          <a:solidFill>
                            <a:schemeClr val="tx1"/>
                          </a:solidFill>
                          <a:sym typeface="Calibri"/>
                        </a:rPr>
                        <a:t>PLANNING TEAM</a:t>
                      </a:r>
                      <a:endParaRPr lang="en-ZA" sz="2000" b="1" dirty="0">
                        <a:solidFill>
                          <a:schemeClr val="tx1"/>
                        </a:solidFill>
                        <a:latin typeface="Calibri"/>
                        <a:ea typeface="Calibri"/>
                        <a:cs typeface="Calibri"/>
                        <a:sym typeface="Calibri"/>
                      </a:endParaRPr>
                    </a:p>
                  </a:txBody>
                  <a:tcPr marL="94250" marR="94250" marT="45725" marB="45725">
                    <a:solidFill>
                      <a:srgbClr val="E7E7EB"/>
                    </a:solidFill>
                  </a:tcPr>
                </a:tc>
                <a:tc>
                  <a:txBody>
                    <a:bodyPr/>
                    <a:lstStyle/>
                    <a:p>
                      <a:pPr marL="285750" lvl="0" indent="-285750">
                        <a:buFont typeface="Arial" panose="020B0604020202020204" pitchFamily="34" charset="0"/>
                        <a:buChar char="•"/>
                      </a:pPr>
                      <a:r>
                        <a:rPr lang="en-GB" sz="1800" b="0" u="none" strike="noStrike" cap="none" dirty="0">
                          <a:solidFill>
                            <a:schemeClr val="tx1"/>
                          </a:solidFill>
                          <a:effectLst/>
                          <a:sym typeface="Arial"/>
                        </a:rPr>
                        <a:t>Compile training materials.</a:t>
                      </a:r>
                      <a:endParaRPr lang="en-ZA" sz="1800" b="0" u="none" strike="noStrike" cap="none" dirty="0">
                        <a:solidFill>
                          <a:schemeClr val="tx1"/>
                        </a:solidFill>
                        <a:effectLst/>
                        <a:sym typeface="Arial"/>
                      </a:endParaRPr>
                    </a:p>
                    <a:p>
                      <a:pPr marL="285750" lvl="0" indent="-285750">
                        <a:buFont typeface="Arial" panose="020B0604020202020204" pitchFamily="34" charset="0"/>
                        <a:buChar char="•"/>
                      </a:pPr>
                      <a:r>
                        <a:rPr lang="en-GB" sz="1800" b="0" u="none" strike="noStrike" cap="none" dirty="0">
                          <a:solidFill>
                            <a:schemeClr val="tx1"/>
                          </a:solidFill>
                          <a:effectLst/>
                          <a:sym typeface="Arial"/>
                        </a:rPr>
                        <a:t>Train all the lead anthropometrists (“training of the trainers”) – including a standardisation exercise.</a:t>
                      </a:r>
                      <a:endParaRPr lang="en-ZA" sz="1800" b="0" u="none" strike="noStrike" cap="none" dirty="0">
                        <a:solidFill>
                          <a:schemeClr val="tx1"/>
                        </a:solidFill>
                        <a:effectLst/>
                        <a:sym typeface="Arial"/>
                      </a:endParaRPr>
                    </a:p>
                    <a:p>
                      <a:pPr marL="285750" lvl="0" indent="-285750">
                        <a:buFont typeface="Arial" panose="020B0604020202020204" pitchFamily="34" charset="0"/>
                        <a:buChar char="•"/>
                      </a:pPr>
                      <a:r>
                        <a:rPr lang="en-GB" sz="1800" b="0" u="none" strike="noStrike" cap="none" dirty="0">
                          <a:solidFill>
                            <a:schemeClr val="tx1"/>
                          </a:solidFill>
                          <a:effectLst/>
                          <a:sym typeface="Arial"/>
                        </a:rPr>
                        <a:t>Collate results of standardisation exercises from all the trainings, analyse the results, report on them and prepare a paper for publication.</a:t>
                      </a:r>
                      <a:endParaRPr lang="en-ZA" sz="1800" b="0" u="none" strike="noStrike" cap="none" dirty="0">
                        <a:solidFill>
                          <a:schemeClr val="tx1"/>
                        </a:solidFill>
                        <a:effectLst/>
                        <a:sym typeface="Arial"/>
                      </a:endParaRPr>
                    </a:p>
                    <a:p>
                      <a:pPr marL="285750" indent="-285750">
                        <a:buFont typeface="Arial" panose="020B0604020202020204" pitchFamily="34" charset="0"/>
                        <a:buChar char="•"/>
                      </a:pPr>
                      <a:r>
                        <a:rPr lang="en-GB" sz="1800" b="0" u="none" strike="noStrike" cap="none" dirty="0">
                          <a:solidFill>
                            <a:schemeClr val="tx1"/>
                          </a:solidFill>
                          <a:effectLst/>
                          <a:sym typeface="Arial"/>
                        </a:rPr>
                        <a:t>Support site lead anthropometrists in conducting their own trainings.</a:t>
                      </a:r>
                      <a:endParaRPr sz="2000" b="0" dirty="0">
                        <a:solidFill>
                          <a:schemeClr val="tx1"/>
                        </a:solidFill>
                        <a:latin typeface="Calibri"/>
                        <a:ea typeface="Calibri"/>
                        <a:cs typeface="Calibri"/>
                        <a:sym typeface="Calibri"/>
                      </a:endParaRPr>
                    </a:p>
                  </a:txBody>
                  <a:tcPr marL="94250" marR="94250" marT="45725" marB="45725" anchor="ctr"/>
                </a:tc>
                <a:extLst>
                  <a:ext uri="{0D108BD9-81ED-4DB2-BD59-A6C34878D82A}">
                    <a16:rowId xmlns:a16="http://schemas.microsoft.com/office/drawing/2014/main" val="3879413600"/>
                  </a:ext>
                </a:extLst>
              </a:tr>
              <a:tr h="1100952">
                <a:tc>
                  <a:txBody>
                    <a:bodyPr/>
                    <a:lstStyle/>
                    <a:p>
                      <a:pPr marL="0" marR="0" lvl="0" indent="0" algn="ctr" rtl="0">
                        <a:spcBef>
                          <a:spcPts val="0"/>
                        </a:spcBef>
                        <a:spcAft>
                          <a:spcPts val="0"/>
                        </a:spcAft>
                        <a:buNone/>
                      </a:pPr>
                      <a:r>
                        <a:rPr lang="en-ZA" sz="2000" b="1" dirty="0">
                          <a:solidFill>
                            <a:schemeClr val="dk1"/>
                          </a:solidFill>
                          <a:sym typeface="Calibri"/>
                        </a:rPr>
                        <a:t>SITE LEAD ANTHROPOMETRISTS / COORDINATORS</a:t>
                      </a:r>
                      <a:endParaRPr lang="en-ZA" sz="2000" b="1" dirty="0">
                        <a:solidFill>
                          <a:schemeClr val="dk1"/>
                        </a:solidFill>
                        <a:latin typeface="Calibri"/>
                        <a:ea typeface="Calibri"/>
                        <a:cs typeface="Calibri"/>
                        <a:sym typeface="Calibri"/>
                      </a:endParaRPr>
                    </a:p>
                  </a:txBody>
                  <a:tcPr marL="94250" marR="94250" marT="45725" marB="45725">
                    <a:solidFill>
                      <a:srgbClr val="E7E7EB"/>
                    </a:solidFill>
                  </a:tcPr>
                </a:tc>
                <a:tc>
                  <a:txBody>
                    <a:bodyPr/>
                    <a:lstStyle/>
                    <a:p>
                      <a:pPr marL="285750" lvl="0" indent="-285750">
                        <a:buFont typeface="Arial" panose="020B0604020202020204" pitchFamily="34" charset="0"/>
                        <a:buChar char="•"/>
                      </a:pPr>
                      <a:r>
                        <a:rPr lang="en-GB" sz="1800" b="0" u="none" strike="noStrike" cap="none" dirty="0">
                          <a:solidFill>
                            <a:schemeClr val="dk1"/>
                          </a:solidFill>
                          <a:effectLst/>
                          <a:sym typeface="Arial"/>
                        </a:rPr>
                        <a:t>Attend the “training of trainers”.</a:t>
                      </a:r>
                      <a:endParaRPr lang="en-ZA" sz="1800" b="0" u="none" strike="noStrike" cap="none" dirty="0">
                        <a:solidFill>
                          <a:schemeClr val="dk1"/>
                        </a:solidFill>
                        <a:effectLst/>
                        <a:sym typeface="Arial"/>
                      </a:endParaRPr>
                    </a:p>
                    <a:p>
                      <a:pPr marL="285750" indent="-285750">
                        <a:buFont typeface="Arial" panose="020B0604020202020204" pitchFamily="34" charset="0"/>
                        <a:buChar char="•"/>
                      </a:pPr>
                      <a:r>
                        <a:rPr lang="en-GB" sz="1800" b="0" u="none" strike="noStrike" cap="none" dirty="0">
                          <a:solidFill>
                            <a:schemeClr val="dk1"/>
                          </a:solidFill>
                          <a:effectLst/>
                          <a:sym typeface="Arial"/>
                        </a:rPr>
                        <a:t>Organise and conduct the training of all the anthropometry fieldworkers at their sites – including the training and standardisation exercise.</a:t>
                      </a:r>
                      <a:endParaRPr sz="2000" dirty="0">
                        <a:solidFill>
                          <a:schemeClr val="tx1"/>
                        </a:solidFill>
                        <a:latin typeface="Calibri"/>
                        <a:ea typeface="Calibri"/>
                        <a:cs typeface="Calibri"/>
                        <a:sym typeface="Calibri"/>
                      </a:endParaRPr>
                    </a:p>
                  </a:txBody>
                  <a:tcPr marL="94250" marR="94250" marT="45725" marB="45725" anchor="ctr"/>
                </a:tc>
                <a:extLst>
                  <a:ext uri="{0D108BD9-81ED-4DB2-BD59-A6C34878D82A}">
                    <a16:rowId xmlns:a16="http://schemas.microsoft.com/office/drawing/2014/main" val="686235373"/>
                  </a:ext>
                </a:extLst>
              </a:tr>
              <a:tr h="1100952">
                <a:tc>
                  <a:txBody>
                    <a:bodyPr/>
                    <a:lstStyle/>
                    <a:p>
                      <a:pPr marL="0" marR="0" lvl="0" indent="0" algn="ctr" rtl="0">
                        <a:spcBef>
                          <a:spcPts val="0"/>
                        </a:spcBef>
                        <a:spcAft>
                          <a:spcPts val="0"/>
                        </a:spcAft>
                        <a:buNone/>
                      </a:pPr>
                      <a:r>
                        <a:rPr lang="en-ZA" sz="2000" b="1" dirty="0">
                          <a:solidFill>
                            <a:schemeClr val="dk1"/>
                          </a:solidFill>
                          <a:sym typeface="Calibri"/>
                        </a:rPr>
                        <a:t>ANTHROPOMETRY </a:t>
                      </a:r>
                    </a:p>
                    <a:p>
                      <a:pPr marL="0" marR="0" lvl="0" indent="0" algn="ctr" rtl="0">
                        <a:spcBef>
                          <a:spcPts val="0"/>
                        </a:spcBef>
                        <a:spcAft>
                          <a:spcPts val="0"/>
                        </a:spcAft>
                        <a:buNone/>
                      </a:pPr>
                      <a:r>
                        <a:rPr lang="en-ZA" sz="2000" b="1" dirty="0">
                          <a:solidFill>
                            <a:schemeClr val="dk1"/>
                          </a:solidFill>
                          <a:sym typeface="Calibri"/>
                        </a:rPr>
                        <a:t>FIELD WORKERS</a:t>
                      </a:r>
                      <a:endParaRPr lang="en-ZA" sz="2000" b="1" dirty="0">
                        <a:solidFill>
                          <a:schemeClr val="dk1"/>
                        </a:solidFill>
                        <a:latin typeface="Calibri"/>
                        <a:ea typeface="Calibri"/>
                        <a:cs typeface="Calibri"/>
                        <a:sym typeface="Calibri"/>
                      </a:endParaRPr>
                    </a:p>
                  </a:txBody>
                  <a:tcPr marL="94250" marR="94250" marT="45725" marB="45725">
                    <a:solidFill>
                      <a:srgbClr val="E7E7EB"/>
                    </a:solidFill>
                  </a:tcPr>
                </a:tc>
                <a:tc>
                  <a:txBody>
                    <a:bodyPr/>
                    <a:lstStyle/>
                    <a:p>
                      <a:pPr marL="285750" lvl="0" indent="-285750">
                        <a:buFont typeface="Arial" panose="020B0604020202020204" pitchFamily="34" charset="0"/>
                        <a:buChar char="•"/>
                      </a:pPr>
                      <a:r>
                        <a:rPr lang="en-GB" sz="1800" b="0" u="none" strike="noStrike" cap="none" dirty="0">
                          <a:solidFill>
                            <a:schemeClr val="dk1"/>
                          </a:solidFill>
                          <a:effectLst/>
                          <a:sym typeface="Arial"/>
                        </a:rPr>
                        <a:t>Attend training and participate in the standardisation exercise. </a:t>
                      </a:r>
                      <a:endParaRPr lang="en-ZA" sz="1800" b="0" u="none" strike="noStrike" cap="none" dirty="0">
                        <a:solidFill>
                          <a:schemeClr val="dk1"/>
                        </a:solidFill>
                        <a:effectLst/>
                        <a:sym typeface="Arial"/>
                      </a:endParaRPr>
                    </a:p>
                    <a:p>
                      <a:pPr marL="285750" indent="-285750">
                        <a:buFont typeface="Arial" panose="020B0604020202020204" pitchFamily="34" charset="0"/>
                        <a:buChar char="•"/>
                      </a:pPr>
                      <a:r>
                        <a:rPr lang="en-GB" sz="1800" b="0" u="none" strike="noStrike" cap="none" dirty="0">
                          <a:solidFill>
                            <a:schemeClr val="dk1"/>
                          </a:solidFill>
                          <a:effectLst/>
                          <a:sym typeface="Arial"/>
                        </a:rPr>
                        <a:t>Important: No fieldworker will be allowed to collect any anthropometric data if they have not done this.</a:t>
                      </a:r>
                      <a:endParaRPr sz="2000" dirty="0">
                        <a:solidFill>
                          <a:schemeClr val="tx1"/>
                        </a:solidFill>
                        <a:latin typeface="Calibri"/>
                        <a:ea typeface="Calibri"/>
                        <a:cs typeface="Calibri"/>
                        <a:sym typeface="Calibri"/>
                      </a:endParaRPr>
                    </a:p>
                  </a:txBody>
                  <a:tcPr marL="94250" marR="94250" marT="45725" marB="45725" anchor="ctr"/>
                </a:tc>
                <a:extLst>
                  <a:ext uri="{0D108BD9-81ED-4DB2-BD59-A6C34878D82A}">
                    <a16:rowId xmlns:a16="http://schemas.microsoft.com/office/drawing/2014/main" val="1868303391"/>
                  </a:ext>
                </a:extLst>
              </a:tr>
            </a:tbl>
          </a:graphicData>
        </a:graphic>
      </p:graphicFrame>
    </p:spTree>
    <p:extLst>
      <p:ext uri="{BB962C8B-B14F-4D97-AF65-F5344CB8AC3E}">
        <p14:creationId xmlns:p14="http://schemas.microsoft.com/office/powerpoint/2010/main" val="55242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C75E-1C26-4D33-8433-258C8723B577}"/>
              </a:ext>
            </a:extLst>
          </p:cNvPr>
          <p:cNvSpPr>
            <a:spLocks noGrp="1"/>
          </p:cNvSpPr>
          <p:nvPr>
            <p:ph type="title"/>
          </p:nvPr>
        </p:nvSpPr>
        <p:spPr/>
        <p:txBody>
          <a:bodyPr/>
          <a:lstStyle/>
          <a:p>
            <a:r>
              <a:rPr lang="en-ZA" dirty="0"/>
              <a:t>Preparing the training venue</a:t>
            </a:r>
          </a:p>
        </p:txBody>
      </p:sp>
      <p:sp>
        <p:nvSpPr>
          <p:cNvPr id="3" name="Content Placeholder 2">
            <a:extLst>
              <a:ext uri="{FF2B5EF4-FFF2-40B4-BE49-F238E27FC236}">
                <a16:creationId xmlns:a16="http://schemas.microsoft.com/office/drawing/2014/main" id="{A181DCC7-BABF-4782-9750-701CFA07A49F}"/>
              </a:ext>
            </a:extLst>
          </p:cNvPr>
          <p:cNvSpPr>
            <a:spLocks noGrp="1"/>
          </p:cNvSpPr>
          <p:nvPr>
            <p:ph idx="1"/>
          </p:nvPr>
        </p:nvSpPr>
        <p:spPr>
          <a:xfrm>
            <a:off x="838200" y="1567543"/>
            <a:ext cx="10515600" cy="4609420"/>
          </a:xfrm>
        </p:spPr>
        <p:txBody>
          <a:bodyPr>
            <a:normAutofit fontScale="92500" lnSpcReduction="20000"/>
          </a:bodyPr>
          <a:lstStyle/>
          <a:p>
            <a:pPr marL="76200" indent="0">
              <a:lnSpc>
                <a:spcPct val="170000"/>
              </a:lnSpc>
              <a:buNone/>
            </a:pPr>
            <a:r>
              <a:rPr lang="en-ZA" dirty="0"/>
              <a:t>Make sure your venue:</a:t>
            </a:r>
          </a:p>
          <a:p>
            <a:r>
              <a:rPr lang="en-ZA" dirty="0"/>
              <a:t>Has hairs and tables for participants and volunteers.</a:t>
            </a:r>
          </a:p>
          <a:p>
            <a:r>
              <a:rPr lang="en-ZA" dirty="0"/>
              <a:t>Has electricity and a data projector – for the PowerPoint presentations</a:t>
            </a:r>
          </a:p>
          <a:p>
            <a:pPr lvl="1"/>
            <a:r>
              <a:rPr lang="en-ZA" dirty="0"/>
              <a:t>Take an extension cord and multiplug with you just in case.</a:t>
            </a:r>
          </a:p>
          <a:p>
            <a:r>
              <a:rPr lang="en-ZA" dirty="0"/>
              <a:t>Is large enough to maintain adequate distance between participants for COVID-19 prevention</a:t>
            </a:r>
          </a:p>
          <a:p>
            <a:r>
              <a:rPr lang="en-ZA" dirty="0"/>
              <a:t>Has adequate space to allow participants to practice their skills </a:t>
            </a:r>
          </a:p>
          <a:p>
            <a:pPr lvl="1"/>
            <a:r>
              <a:rPr lang="en-ZA" dirty="0"/>
              <a:t>on volunteers and/or each other</a:t>
            </a:r>
          </a:p>
          <a:p>
            <a:r>
              <a:rPr lang="en-ZA" dirty="0"/>
              <a:t>Has a suitable space to conduct the standardisation exercise (Module 12)</a:t>
            </a:r>
          </a:p>
          <a:p>
            <a:r>
              <a:rPr lang="en-ZA" dirty="0"/>
              <a:t>Provides refreshments and lunch </a:t>
            </a:r>
          </a:p>
          <a:p>
            <a:pPr lvl="1"/>
            <a:r>
              <a:rPr lang="en-ZA" dirty="0"/>
              <a:t>or advise participants ahead of time if they need to bring their own.</a:t>
            </a:r>
          </a:p>
          <a:p>
            <a:endParaRPr lang="en-ZA" dirty="0"/>
          </a:p>
        </p:txBody>
      </p:sp>
      <p:sp>
        <p:nvSpPr>
          <p:cNvPr id="4" name="Footer Placeholder 3">
            <a:extLst>
              <a:ext uri="{FF2B5EF4-FFF2-40B4-BE49-F238E27FC236}">
                <a16:creationId xmlns:a16="http://schemas.microsoft.com/office/drawing/2014/main" id="{BBD603B9-7190-46B5-832C-9ED8E7E4746F}"/>
              </a:ext>
            </a:extLst>
          </p:cNvPr>
          <p:cNvSpPr>
            <a:spLocks noGrp="1"/>
          </p:cNvSpPr>
          <p:nvPr>
            <p:ph type="ftr" sz="quarter" idx="11"/>
          </p:nvPr>
        </p:nvSpPr>
        <p:spPr/>
        <p:txBody>
          <a:bodyPr/>
          <a:lstStyle/>
          <a:p>
            <a:r>
              <a:rPr lang="en-ZA"/>
              <a:t>Hands-on Anthropometry – Module 11 – Guidelines for Trainers</a:t>
            </a:r>
            <a:endParaRPr lang="en-ZA" dirty="0"/>
          </a:p>
        </p:txBody>
      </p:sp>
    </p:spTree>
    <p:extLst>
      <p:ext uri="{BB962C8B-B14F-4D97-AF65-F5344CB8AC3E}">
        <p14:creationId xmlns:p14="http://schemas.microsoft.com/office/powerpoint/2010/main" val="420134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346A-DFEE-4D4E-8D96-FF3F9B66DA29}"/>
              </a:ext>
            </a:extLst>
          </p:cNvPr>
          <p:cNvSpPr>
            <a:spLocks noGrp="1"/>
          </p:cNvSpPr>
          <p:nvPr>
            <p:ph type="title"/>
          </p:nvPr>
        </p:nvSpPr>
        <p:spPr/>
        <p:txBody>
          <a:bodyPr/>
          <a:lstStyle/>
          <a:p>
            <a:r>
              <a:rPr lang="en-ZA" dirty="0"/>
              <a:t>Preparing the training materials</a:t>
            </a:r>
          </a:p>
        </p:txBody>
      </p:sp>
      <p:sp>
        <p:nvSpPr>
          <p:cNvPr id="3" name="Content Placeholder 2">
            <a:extLst>
              <a:ext uri="{FF2B5EF4-FFF2-40B4-BE49-F238E27FC236}">
                <a16:creationId xmlns:a16="http://schemas.microsoft.com/office/drawing/2014/main" id="{99553A26-5E6F-4A79-9FFD-2389B608C391}"/>
              </a:ext>
            </a:extLst>
          </p:cNvPr>
          <p:cNvSpPr>
            <a:spLocks noGrp="1"/>
          </p:cNvSpPr>
          <p:nvPr>
            <p:ph idx="1"/>
          </p:nvPr>
        </p:nvSpPr>
        <p:spPr>
          <a:xfrm>
            <a:off x="838200" y="1690688"/>
            <a:ext cx="10515600" cy="4361769"/>
          </a:xfrm>
        </p:spPr>
        <p:txBody>
          <a:bodyPr>
            <a:normAutofit fontScale="92500" lnSpcReduction="10000"/>
          </a:bodyPr>
          <a:lstStyle/>
          <a:p>
            <a:pPr marL="76200" indent="0">
              <a:buNone/>
            </a:pPr>
            <a:r>
              <a:rPr lang="en-ZA" dirty="0"/>
              <a:t>You need to provide:</a:t>
            </a:r>
          </a:p>
          <a:p>
            <a:r>
              <a:rPr lang="en-ZA" dirty="0"/>
              <a:t>One printed copy of the training manual for each participant.</a:t>
            </a:r>
          </a:p>
          <a:p>
            <a:r>
              <a:rPr lang="en-ZA" dirty="0"/>
              <a:t>Stationery </a:t>
            </a:r>
          </a:p>
          <a:p>
            <a:r>
              <a:rPr lang="en-ZA" dirty="0"/>
              <a:t>Anthropometric equipment for demonstration, practice, and the standardisation exercise (Module 12). </a:t>
            </a:r>
          </a:p>
          <a:p>
            <a:pPr lvl="1"/>
            <a:r>
              <a:rPr lang="en-ZA" dirty="0"/>
              <a:t>Use the survey equipment.</a:t>
            </a:r>
          </a:p>
          <a:p>
            <a:pPr lvl="1"/>
            <a:r>
              <a:rPr lang="en-ZA" dirty="0"/>
              <a:t>Remember “consumables” such as cosmetic pencils, spare batteries and lubricating oil.</a:t>
            </a:r>
          </a:p>
          <a:p>
            <a:r>
              <a:rPr lang="en-ZA" dirty="0"/>
              <a:t>Tablets and chargers and/or paper forms</a:t>
            </a:r>
          </a:p>
          <a:p>
            <a:r>
              <a:rPr lang="en-ZA" dirty="0"/>
              <a:t>Supplies for infection prevention and control, including disposable gloves, masks, sanitising solution and paper towels.</a:t>
            </a:r>
          </a:p>
          <a:p>
            <a:endParaRPr lang="en-ZA" dirty="0"/>
          </a:p>
        </p:txBody>
      </p:sp>
      <p:sp>
        <p:nvSpPr>
          <p:cNvPr id="4" name="Footer Placeholder 3">
            <a:extLst>
              <a:ext uri="{FF2B5EF4-FFF2-40B4-BE49-F238E27FC236}">
                <a16:creationId xmlns:a16="http://schemas.microsoft.com/office/drawing/2014/main" id="{486CA717-13B7-44CB-84B7-FD89D970BE16}"/>
              </a:ext>
            </a:extLst>
          </p:cNvPr>
          <p:cNvSpPr>
            <a:spLocks noGrp="1"/>
          </p:cNvSpPr>
          <p:nvPr>
            <p:ph type="ftr" sz="quarter" idx="11"/>
          </p:nvPr>
        </p:nvSpPr>
        <p:spPr/>
        <p:txBody>
          <a:bodyPr/>
          <a:lstStyle/>
          <a:p>
            <a:r>
              <a:rPr lang="en-ZA"/>
              <a:t>Hands-on Anthropometry – Module 11 – Guidelines for Trainers</a:t>
            </a:r>
            <a:endParaRPr lang="en-ZA" dirty="0"/>
          </a:p>
        </p:txBody>
      </p:sp>
    </p:spTree>
    <p:extLst>
      <p:ext uri="{BB962C8B-B14F-4D97-AF65-F5344CB8AC3E}">
        <p14:creationId xmlns:p14="http://schemas.microsoft.com/office/powerpoint/2010/main" val="279107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8DEF-6422-41AC-BC91-15A8D2788E16}"/>
              </a:ext>
            </a:extLst>
          </p:cNvPr>
          <p:cNvSpPr>
            <a:spLocks noGrp="1"/>
          </p:cNvSpPr>
          <p:nvPr>
            <p:ph type="title"/>
          </p:nvPr>
        </p:nvSpPr>
        <p:spPr/>
        <p:txBody>
          <a:bodyPr/>
          <a:lstStyle/>
          <a:p>
            <a:r>
              <a:rPr lang="en-ZA" dirty="0"/>
              <a:t>Recruiting volunteers</a:t>
            </a:r>
          </a:p>
        </p:txBody>
      </p:sp>
      <p:sp>
        <p:nvSpPr>
          <p:cNvPr id="3" name="Content Placeholder 2">
            <a:extLst>
              <a:ext uri="{FF2B5EF4-FFF2-40B4-BE49-F238E27FC236}">
                <a16:creationId xmlns:a16="http://schemas.microsoft.com/office/drawing/2014/main" id="{BC720165-8CD0-40D1-A8B5-FE5206718EB5}"/>
              </a:ext>
            </a:extLst>
          </p:cNvPr>
          <p:cNvSpPr>
            <a:spLocks noGrp="1"/>
          </p:cNvSpPr>
          <p:nvPr>
            <p:ph idx="1"/>
          </p:nvPr>
        </p:nvSpPr>
        <p:spPr/>
        <p:txBody>
          <a:bodyPr>
            <a:normAutofit fontScale="92500" lnSpcReduction="10000"/>
          </a:bodyPr>
          <a:lstStyle/>
          <a:p>
            <a:r>
              <a:rPr lang="en-ZA" dirty="0"/>
              <a:t>Volunteers are needed for trainees to practice their skills</a:t>
            </a:r>
          </a:p>
          <a:p>
            <a:r>
              <a:rPr lang="en-ZA" dirty="0"/>
              <a:t>At minimum, try to get:</a:t>
            </a:r>
          </a:p>
          <a:p>
            <a:pPr lvl="1"/>
            <a:r>
              <a:rPr lang="en-ZA" dirty="0"/>
              <a:t>One baby &lt;12 months</a:t>
            </a:r>
          </a:p>
          <a:p>
            <a:pPr lvl="1"/>
            <a:r>
              <a:rPr lang="en-ZA" dirty="0"/>
              <a:t>One child 2-5 years</a:t>
            </a:r>
          </a:p>
          <a:p>
            <a:pPr lvl="1"/>
            <a:r>
              <a:rPr lang="en-ZA" dirty="0"/>
              <a:t>One older child / adolescent</a:t>
            </a:r>
          </a:p>
          <a:p>
            <a:pPr lvl="1"/>
            <a:r>
              <a:rPr lang="en-ZA" dirty="0"/>
              <a:t>One thin or normal weight adult</a:t>
            </a:r>
          </a:p>
          <a:p>
            <a:pPr lvl="1"/>
            <a:r>
              <a:rPr lang="en-ZA" dirty="0"/>
              <a:t>One obese adult</a:t>
            </a:r>
          </a:p>
          <a:p>
            <a:r>
              <a:rPr lang="en-ZA" dirty="0"/>
              <a:t>The more volunteers, the better!</a:t>
            </a:r>
          </a:p>
          <a:p>
            <a:r>
              <a:rPr lang="en-ZA" dirty="0"/>
              <a:t>Trainees can also practice on each other</a:t>
            </a:r>
          </a:p>
          <a:p>
            <a:r>
              <a:rPr lang="en-ZA" dirty="0"/>
              <a:t>Preferably do not use the same volunteers for training and the standardisation exercise</a:t>
            </a:r>
          </a:p>
          <a:p>
            <a:endParaRPr lang="en-ZA" dirty="0"/>
          </a:p>
        </p:txBody>
      </p:sp>
      <p:sp>
        <p:nvSpPr>
          <p:cNvPr id="4" name="Footer Placeholder 3">
            <a:extLst>
              <a:ext uri="{FF2B5EF4-FFF2-40B4-BE49-F238E27FC236}">
                <a16:creationId xmlns:a16="http://schemas.microsoft.com/office/drawing/2014/main" id="{AC8875DA-2299-4013-8336-FE96A42A01D5}"/>
              </a:ext>
            </a:extLst>
          </p:cNvPr>
          <p:cNvSpPr>
            <a:spLocks noGrp="1"/>
          </p:cNvSpPr>
          <p:nvPr>
            <p:ph type="ftr" sz="quarter" idx="11"/>
          </p:nvPr>
        </p:nvSpPr>
        <p:spPr/>
        <p:txBody>
          <a:bodyPr/>
          <a:lstStyle/>
          <a:p>
            <a:r>
              <a:rPr lang="en-ZA"/>
              <a:t>Hands-on Anthropometry – Module 11 – Guidelines for Trainers</a:t>
            </a:r>
            <a:endParaRPr lang="en-ZA" dirty="0"/>
          </a:p>
        </p:txBody>
      </p:sp>
    </p:spTree>
    <p:extLst>
      <p:ext uri="{BB962C8B-B14F-4D97-AF65-F5344CB8AC3E}">
        <p14:creationId xmlns:p14="http://schemas.microsoft.com/office/powerpoint/2010/main" val="500432581"/>
      </p:ext>
    </p:extLst>
  </p:cSld>
  <p:clrMapOvr>
    <a:masterClrMapping/>
  </p:clrMapOvr>
</p:sld>
</file>

<file path=ppt/theme/theme1.xml><?xml version="1.0" encoding="utf-8"?>
<a:theme xmlns:a="http://schemas.openxmlformats.org/drawingml/2006/main" name="Office Theme">
  <a:themeElements>
    <a:clrScheme name="SA flag">
      <a:dk1>
        <a:srgbClr val="000000"/>
      </a:dk1>
      <a:lt1>
        <a:srgbClr val="FFFFFF"/>
      </a:lt1>
      <a:dk2>
        <a:srgbClr val="3F3F3F"/>
      </a:dk2>
      <a:lt2>
        <a:srgbClr val="FFFFFF"/>
      </a:lt2>
      <a:accent1>
        <a:srgbClr val="06136C"/>
      </a:accent1>
      <a:accent2>
        <a:srgbClr val="B02F1F"/>
      </a:accent2>
      <a:accent3>
        <a:srgbClr val="004544"/>
      </a:accent3>
      <a:accent4>
        <a:srgbClr val="FEBC29"/>
      </a:accent4>
      <a:accent5>
        <a:srgbClr val="00843B"/>
      </a:accent5>
      <a:accent6>
        <a:srgbClr val="014067"/>
      </a:accent6>
      <a:hlink>
        <a:srgbClr val="00194C"/>
      </a:hlink>
      <a:folHlink>
        <a:srgbClr val="954F72"/>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TotalTime>
  <Words>1933</Words>
  <Application>Microsoft Office PowerPoint</Application>
  <PresentationFormat>Widescreen</PresentationFormat>
  <Paragraphs>183</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Century Gothic</vt:lpstr>
      <vt:lpstr>Courier New</vt:lpstr>
      <vt:lpstr>Arial</vt:lpstr>
      <vt:lpstr>Symbol</vt:lpstr>
      <vt:lpstr>Wingdings</vt:lpstr>
      <vt:lpstr>Office Theme</vt:lpstr>
      <vt:lpstr>MODULE 11: Guidelines for Trainers</vt:lpstr>
      <vt:lpstr>PowerPoint Presentation</vt:lpstr>
      <vt:lpstr>Learning outcomes</vt:lpstr>
      <vt:lpstr>Roles and Responsibilities</vt:lpstr>
      <vt:lpstr>A reminder: the anthropometry team</vt:lpstr>
      <vt:lpstr>Roles and Responsibilities</vt:lpstr>
      <vt:lpstr>Preparing the training venue</vt:lpstr>
      <vt:lpstr>Preparing the training materials</vt:lpstr>
      <vt:lpstr>Recruiting volunteers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FAM Wenhold</dc:creator>
  <cp:lastModifiedBy>Sanja Nel</cp:lastModifiedBy>
  <cp:revision>31</cp:revision>
  <dcterms:created xsi:type="dcterms:W3CDTF">2021-04-26T22:10:13Z</dcterms:created>
  <dcterms:modified xsi:type="dcterms:W3CDTF">2022-01-17T05:53:54Z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