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7" r:id="rId3"/>
  </p:sldIdLst>
  <p:sldSz cx="15240000" cy="8572500"/>
  <p:notesSz cx="6858000" cy="9144000"/>
  <p:embeddedFontLst>
    <p:embeddedFont>
      <p:font typeface="Open Sans SemiBold" panose="020B0604020202020204" charset="0"/>
      <p:regular r:id="rId5"/>
      <p:bold r:id="rId6"/>
      <p:italic r:id="rId7"/>
      <p:boldItalic r:id="rId8"/>
    </p:embeddedFont>
    <p:embeddedFont>
      <p:font typeface="Open Sans Light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700">
          <p15:clr>
            <a:srgbClr val="A4A3A4"/>
          </p15:clr>
        </p15:guide>
        <p15:guide id="2" pos="4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876" y="60"/>
      </p:cViewPr>
      <p:guideLst>
        <p:guide orient="horz" pos="2700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f46c57f7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f46c57f7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274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f46c57f7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f46c57f7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861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19514" y="1240958"/>
            <a:ext cx="14201100" cy="34209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19500" y="4723542"/>
            <a:ext cx="14201100" cy="13209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519500" y="1843542"/>
            <a:ext cx="14201100" cy="32724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519500" y="5253708"/>
            <a:ext cx="14201100" cy="21681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19500" y="3584750"/>
            <a:ext cx="14201100" cy="1403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519500" y="741708"/>
            <a:ext cx="14201100" cy="9546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519500" y="1920792"/>
            <a:ext cx="14201100" cy="56940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519500" y="741708"/>
            <a:ext cx="14201100" cy="9546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519500" y="1920792"/>
            <a:ext cx="6666600" cy="56940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8054000" y="1920792"/>
            <a:ext cx="6666600" cy="56940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19500" y="741708"/>
            <a:ext cx="14201100" cy="9546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519500" y="926000"/>
            <a:ext cx="4680000" cy="12594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519500" y="2316000"/>
            <a:ext cx="4680000" cy="52989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17083" y="750250"/>
            <a:ext cx="10613100" cy="6818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620000" y="-208"/>
            <a:ext cx="7620000" cy="857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2375" tIns="152375" rIns="152375" bIns="1523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42500" y="2055292"/>
            <a:ext cx="6741900" cy="2470500"/>
          </a:xfrm>
          <a:prstGeom prst="rect">
            <a:avLst/>
          </a:prstGeom>
        </p:spPr>
        <p:txBody>
          <a:bodyPr spcFirstLastPara="1" wrap="square" lIns="152375" tIns="152375" rIns="152375" bIns="1523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42500" y="4671792"/>
            <a:ext cx="6741900" cy="2058600"/>
          </a:xfrm>
          <a:prstGeom prst="rect">
            <a:avLst/>
          </a:prstGeom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232500" y="1206792"/>
            <a:ext cx="6395100" cy="61584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marL="457200" lvl="0" indent="-4191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marL="1371600" lvl="2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marL="1828800" lvl="3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marL="2286000" lvl="4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marL="2743200" lvl="5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marL="3200400" lvl="6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marL="3657600" lvl="7" indent="-37465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marL="4114800" lvl="8" indent="-37465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519500" y="7050958"/>
            <a:ext cx="9998100" cy="10086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19500" y="741708"/>
            <a:ext cx="14201100" cy="9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19500" y="1920792"/>
            <a:ext cx="14201100" cy="56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t" anchorCtr="0">
            <a:normAutofit/>
          </a:bodyPr>
          <a:lstStyle>
            <a:lvl1pPr marL="457200" lvl="0" indent="-419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marL="914400" lvl="1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marL="1371600" lvl="2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marL="1828800" lvl="3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marL="2286000" lvl="4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marL="2743200" lvl="5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marL="3200400" lvl="6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marL="3657600" lvl="7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marL="4114800" lvl="8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4120763" y="7772028"/>
            <a:ext cx="914400" cy="6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2375" tIns="152375" rIns="152375" bIns="152375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it.ly/GHTechXregiste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bit.ly/GHTechXregiste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5240003" cy="8572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79197" y="4869363"/>
            <a:ext cx="6374700" cy="123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21 APRIL 2021</a:t>
            </a:r>
          </a:p>
          <a:p>
            <a:pPr lvl="0" algn="ctr"/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7:30 </a:t>
            </a:r>
            <a:r>
              <a:rPr lang="en" sz="3400" b="1" dirty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- </a:t>
            </a:r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9:00 PM </a:t>
            </a:r>
            <a:r>
              <a:rPr lang="en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sym typeface="Open Sans SemiBold"/>
              </a:rPr>
              <a:t>(</a:t>
            </a:r>
            <a:r>
              <a:rPr lang="en-ZA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South </a:t>
            </a:r>
            <a:r>
              <a:rPr lang="en-ZA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African </a:t>
            </a:r>
            <a:r>
              <a:rPr lang="en-ZA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Standard </a:t>
            </a:r>
            <a:r>
              <a:rPr lang="en-ZA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Time &amp; CEST</a:t>
            </a:r>
            <a:r>
              <a:rPr lang="en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sym typeface="Open Sans SemiBold"/>
              </a:rPr>
              <a:t>)</a:t>
            </a:r>
            <a:endParaRPr dirty="0">
              <a:solidFill>
                <a:srgbClr val="FFFFFF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  <a:sym typeface="Open Sans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854101" y="1454735"/>
            <a:ext cx="7531800" cy="283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Join the session: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b="1" i="1" dirty="0" smtClean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Detecting the High-Risk Fetus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 the Low-Risk Mother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and Its Implications</a:t>
            </a:r>
            <a:endParaRPr sz="3600" b="1" i="1" dirty="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1528" y="6921176"/>
            <a:ext cx="7312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Attend </a:t>
            </a:r>
            <a:r>
              <a:rPr lang="en-US" sz="1600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the virtual #GHTechX21 </a:t>
            </a:r>
            <a:r>
              <a:rPr lang="en-US" sz="1600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conference on global health, 21-24 April 2021. Registration is free and open to all: </a:t>
            </a:r>
            <a:r>
              <a:rPr lang="en-US" sz="1600" b="1" u="sng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hlinkClick r:id="rId4"/>
              </a:rPr>
              <a:t>https://bit.ly/GHTechXregister</a:t>
            </a:r>
            <a:endParaRPr lang="en-ZA" sz="1600" b="1" dirty="0">
              <a:solidFill>
                <a:schemeClr val="bg1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1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5240003" cy="8572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712444" y="125187"/>
            <a:ext cx="6374700" cy="196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3400" b="1" dirty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Light"/>
              </a:rPr>
              <a:t>Join the session</a:t>
            </a:r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Light"/>
              </a:rPr>
              <a:t>:</a:t>
            </a:r>
          </a:p>
          <a:p>
            <a:pPr algn="ctr"/>
            <a:endParaRPr lang="en" sz="1000" b="1" dirty="0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21 APRIL 2021</a:t>
            </a:r>
          </a:p>
          <a:p>
            <a:pPr lvl="0" algn="ctr"/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7:30 </a:t>
            </a:r>
            <a:r>
              <a:rPr lang="en" sz="3400" b="1" dirty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- </a:t>
            </a:r>
            <a:r>
              <a:rPr lang="en" sz="3400" b="1" dirty="0" smtClean="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9:00 PM </a:t>
            </a:r>
            <a:r>
              <a:rPr lang="en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sym typeface="Open Sans SemiBold"/>
              </a:rPr>
              <a:t>(</a:t>
            </a:r>
            <a:r>
              <a:rPr lang="en-ZA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South </a:t>
            </a:r>
            <a:r>
              <a:rPr lang="en-ZA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African </a:t>
            </a:r>
            <a:r>
              <a:rPr lang="en-ZA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Standard </a:t>
            </a:r>
            <a:r>
              <a:rPr lang="en-ZA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Time &amp; CEST</a:t>
            </a:r>
            <a:r>
              <a:rPr lang="en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sym typeface="Open Sans SemiBold"/>
              </a:rPr>
              <a:t>)</a:t>
            </a:r>
            <a:endParaRPr dirty="0">
              <a:solidFill>
                <a:srgbClr val="FFFFFF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  <a:sym typeface="Open Sans SemiBo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2372" r="6511"/>
          <a:stretch/>
        </p:blipFill>
        <p:spPr>
          <a:xfrm>
            <a:off x="4454434" y="2072105"/>
            <a:ext cx="6466114" cy="48020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24408" y="7025678"/>
            <a:ext cx="7312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Attend </a:t>
            </a:r>
            <a:r>
              <a:rPr lang="en-US" sz="1600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the virtual #GHTechX21 </a:t>
            </a:r>
            <a:r>
              <a:rPr lang="en-US" sz="1600" dirty="0" smtClean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</a:rPr>
              <a:t>conference on global health, 21-24 April 2021. Registration is free and open to all: </a:t>
            </a:r>
            <a:r>
              <a:rPr lang="en-US" sz="1600" b="1" u="sng" dirty="0">
                <a:solidFill>
                  <a:schemeClr val="bg1"/>
                </a:solidFill>
                <a:latin typeface="Open Sans Light" panose="020B0604020202020204" charset="0"/>
                <a:ea typeface="Open Sans Light" panose="020B0604020202020204" charset="0"/>
                <a:cs typeface="Open Sans Light" panose="020B0604020202020204" charset="0"/>
                <a:hlinkClick r:id="rId5"/>
              </a:rPr>
              <a:t>https://bit.ly/GHTechXregister</a:t>
            </a:r>
            <a:endParaRPr lang="en-ZA" sz="1600" b="1" dirty="0">
              <a:solidFill>
                <a:schemeClr val="bg1"/>
              </a:solidFill>
              <a:latin typeface="Open Sans Light" panose="020B0604020202020204" charset="0"/>
              <a:ea typeface="Open Sans Light" panose="020B0604020202020204" charset="0"/>
              <a:cs typeface="Open Sans Ligh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620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99</Words>
  <Application>Microsoft Office PowerPoint</Application>
  <PresentationFormat>Custom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Open Sans SemiBold</vt:lpstr>
      <vt:lpstr>Open Sans Light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UD Feucht</dc:creator>
  <cp:lastModifiedBy>Ute Feucht</cp:lastModifiedBy>
  <cp:revision>5</cp:revision>
  <dcterms:modified xsi:type="dcterms:W3CDTF">2021-04-15T08:48:54Z</dcterms:modified>
</cp:coreProperties>
</file>