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2018-09-19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TB IRIS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324600" cy="1752600"/>
          </a:xfrm>
        </p:spPr>
        <p:txBody>
          <a:bodyPr/>
          <a:lstStyle/>
          <a:p>
            <a:r>
              <a:rPr lang="en-ZA" dirty="0"/>
              <a:t>Prof </a:t>
            </a:r>
            <a:r>
              <a:rPr lang="en-ZA"/>
              <a:t>Frank Peters</a:t>
            </a:r>
            <a:endParaRPr lang="en-ZA" dirty="0"/>
          </a:p>
          <a:p>
            <a:r>
              <a:rPr lang="en-ZA" dirty="0" err="1"/>
              <a:t>Dept</a:t>
            </a:r>
            <a:r>
              <a:rPr lang="en-ZA" dirty="0"/>
              <a:t> Family Medicine</a:t>
            </a:r>
          </a:p>
          <a:p>
            <a:r>
              <a:rPr lang="en-ZA" dirty="0"/>
              <a:t>University of Pretoria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929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With the introduction of Highly active</a:t>
            </a:r>
          </a:p>
          <a:p>
            <a:pPr marL="0" indent="0">
              <a:buNone/>
            </a:pPr>
            <a:r>
              <a:rPr lang="en-ZA" dirty="0"/>
              <a:t>Antiretroviral therapy (HAART) there has been</a:t>
            </a:r>
          </a:p>
          <a:p>
            <a:pPr marL="0" indent="0">
              <a:buNone/>
            </a:pPr>
            <a:r>
              <a:rPr lang="en-ZA" dirty="0"/>
              <a:t>reports of worsening of previously quiescent</a:t>
            </a:r>
          </a:p>
          <a:p>
            <a:pPr marL="0" indent="0">
              <a:buNone/>
            </a:pPr>
            <a:r>
              <a:rPr lang="en-ZA" dirty="0"/>
              <a:t>disorders to symptomatic disease.</a:t>
            </a:r>
          </a:p>
        </p:txBody>
      </p:sp>
    </p:spTree>
    <p:extLst>
      <p:ext uri="{BB962C8B-B14F-4D97-AF65-F5344CB8AC3E}">
        <p14:creationId xmlns:p14="http://schemas.microsoft.com/office/powerpoint/2010/main" val="336217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PATIENTS </a:t>
            </a:r>
          </a:p>
          <a:p>
            <a:pPr marL="0" indent="0">
              <a:buNone/>
            </a:pPr>
            <a:r>
              <a:rPr lang="en-ZA" dirty="0"/>
              <a:t>                ON TB Rx                     PARADOXICAL TB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   NOT ON TB Rx                      UNMASKING TB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038600" y="27225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ART</a:t>
            </a:r>
          </a:p>
        </p:txBody>
      </p:sp>
    </p:spTree>
    <p:extLst>
      <p:ext uri="{BB962C8B-B14F-4D97-AF65-F5344CB8AC3E}">
        <p14:creationId xmlns:p14="http://schemas.microsoft.com/office/powerpoint/2010/main" val="277166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82310"/>
            <a:ext cx="8229600" cy="1422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33700"/>
            <a:ext cx="8229600" cy="1562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799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86167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53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TB IRIS</vt:lpstr>
      <vt:lpstr>Definition</vt:lpstr>
      <vt:lpstr>TYPES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IRIS</dc:title>
  <dc:creator>Frank</dc:creator>
  <cp:lastModifiedBy>Talita</cp:lastModifiedBy>
  <cp:revision>6</cp:revision>
  <dcterms:created xsi:type="dcterms:W3CDTF">2006-08-16T00:00:00Z</dcterms:created>
  <dcterms:modified xsi:type="dcterms:W3CDTF">2018-09-19T11:42:15Z</dcterms:modified>
</cp:coreProperties>
</file>