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72" r:id="rId3"/>
    <p:sldId id="273" r:id="rId4"/>
    <p:sldId id="268" r:id="rId5"/>
    <p:sldId id="265" r:id="rId6"/>
    <p:sldId id="258" r:id="rId7"/>
    <p:sldId id="262" r:id="rId8"/>
    <p:sldId id="261" r:id="rId9"/>
    <p:sldId id="264" r:id="rId10"/>
    <p:sldId id="270" r:id="rId11"/>
    <p:sldId id="260" r:id="rId12"/>
    <p:sldId id="267" r:id="rId13"/>
    <p:sldId id="263" r:id="rId14"/>
    <p:sldId id="25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12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07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692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39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9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01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717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992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34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00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309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5B79-7C2D-487B-AB9D-95DD99B92BA0}" type="datetimeFigureOut">
              <a:rPr lang="en-ZA" smtClean="0"/>
              <a:t>2018-07-17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1EBF-D48B-472C-B60D-EB2FB2421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34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latin typeface="Bernard MT Condensed" panose="02050806060905020404" pitchFamily="18" charset="0"/>
              </a:rPr>
              <a:t>Nail resection for “ingrown toenail</a:t>
            </a:r>
            <a:r>
              <a:rPr lang="en-ZA" dirty="0" smtClean="0">
                <a:latin typeface="Bernard MT Condensed" panose="02050806060905020404" pitchFamily="18" charset="0"/>
              </a:rPr>
              <a:t>”.</a:t>
            </a:r>
            <a:br>
              <a:rPr lang="en-ZA" dirty="0" smtClean="0">
                <a:latin typeface="Bernard MT Condensed" panose="02050806060905020404" pitchFamily="18" charset="0"/>
              </a:rPr>
            </a:br>
            <a:r>
              <a:rPr lang="en-ZA" sz="5300" dirty="0" smtClean="0">
                <a:latin typeface="AR BERKLEY" panose="02000000000000000000" pitchFamily="2" charset="0"/>
              </a:rPr>
              <a:t>(in picture…)</a:t>
            </a:r>
            <a:endParaRPr lang="en-ZA" sz="5300" dirty="0">
              <a:latin typeface="AR BERKL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3007"/>
            <a:ext cx="9144000" cy="950027"/>
          </a:xfrm>
        </p:spPr>
        <p:txBody>
          <a:bodyPr/>
          <a:lstStyle/>
          <a:p>
            <a:r>
              <a:rPr lang="en-ZA" dirty="0" smtClean="0"/>
              <a:t>Dr </a:t>
            </a:r>
            <a:r>
              <a:rPr lang="en-ZA" dirty="0" err="1" smtClean="0"/>
              <a:t>P.T.Kenny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46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Nail resection for “ingrown toenail”. (in picture…)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Pretoria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Marianne Kenny</cp:lastModifiedBy>
  <cp:revision>6</cp:revision>
  <dcterms:created xsi:type="dcterms:W3CDTF">2015-08-28T08:37:25Z</dcterms:created>
  <dcterms:modified xsi:type="dcterms:W3CDTF">2018-07-17T14:35:18Z</dcterms:modified>
</cp:coreProperties>
</file>