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60" r:id="rId4"/>
    <p:sldId id="265" r:id="rId5"/>
    <p:sldId id="263" r:id="rId6"/>
    <p:sldId id="257" r:id="rId7"/>
    <p:sldId id="258" r:id="rId8"/>
    <p:sldId id="261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5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21D92-AF8E-4E44-964B-0C1A6ADBEBE3}" type="datetimeFigureOut">
              <a:rPr lang="en-ZA" smtClean="0"/>
              <a:t>2018-08-06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F1523-DA54-4822-8327-A7300D377D2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355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21D92-AF8E-4E44-964B-0C1A6ADBEBE3}" type="datetimeFigureOut">
              <a:rPr lang="en-ZA" smtClean="0"/>
              <a:t>2018-08-06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F1523-DA54-4822-8327-A7300D377D2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17058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21D92-AF8E-4E44-964B-0C1A6ADBEBE3}" type="datetimeFigureOut">
              <a:rPr lang="en-ZA" smtClean="0"/>
              <a:t>2018-08-06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F1523-DA54-4822-8327-A7300D377D2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86305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21D92-AF8E-4E44-964B-0C1A6ADBEBE3}" type="datetimeFigureOut">
              <a:rPr lang="en-ZA" smtClean="0"/>
              <a:t>2018-08-06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F1523-DA54-4822-8327-A7300D377D2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94778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21D92-AF8E-4E44-964B-0C1A6ADBEBE3}" type="datetimeFigureOut">
              <a:rPr lang="en-ZA" smtClean="0"/>
              <a:t>2018-08-06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F1523-DA54-4822-8327-A7300D377D2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62007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21D92-AF8E-4E44-964B-0C1A6ADBEBE3}" type="datetimeFigureOut">
              <a:rPr lang="en-ZA" smtClean="0"/>
              <a:t>2018-08-06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F1523-DA54-4822-8327-A7300D377D2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22762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21D92-AF8E-4E44-964B-0C1A6ADBEBE3}" type="datetimeFigureOut">
              <a:rPr lang="en-ZA" smtClean="0"/>
              <a:t>2018-08-06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F1523-DA54-4822-8327-A7300D377D2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34748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21D92-AF8E-4E44-964B-0C1A6ADBEBE3}" type="datetimeFigureOut">
              <a:rPr lang="en-ZA" smtClean="0"/>
              <a:t>2018-08-06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F1523-DA54-4822-8327-A7300D377D2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73339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21D92-AF8E-4E44-964B-0C1A6ADBEBE3}" type="datetimeFigureOut">
              <a:rPr lang="en-ZA" smtClean="0"/>
              <a:t>2018-08-06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F1523-DA54-4822-8327-A7300D377D2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6179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21D92-AF8E-4E44-964B-0C1A6ADBEBE3}" type="datetimeFigureOut">
              <a:rPr lang="en-ZA" smtClean="0"/>
              <a:t>2018-08-06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F1523-DA54-4822-8327-A7300D377D2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47948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21D92-AF8E-4E44-964B-0C1A6ADBEBE3}" type="datetimeFigureOut">
              <a:rPr lang="en-ZA" smtClean="0"/>
              <a:t>2018-08-06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F1523-DA54-4822-8327-A7300D377D2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4337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21D92-AF8E-4E44-964B-0C1A6ADBEBE3}" type="datetimeFigureOut">
              <a:rPr lang="en-ZA" smtClean="0"/>
              <a:t>2018-08-06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F1523-DA54-4822-8327-A7300D377D2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3490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30310"/>
            <a:ext cx="9144000" cy="1617887"/>
          </a:xfrm>
        </p:spPr>
        <p:txBody>
          <a:bodyPr>
            <a:normAutofit fontScale="90000"/>
          </a:bodyPr>
          <a:lstStyle/>
          <a:p>
            <a:r>
              <a:rPr lang="en-ZA" sz="6600" dirty="0" smtClean="0"/>
              <a:t>Frenotomy for </a:t>
            </a:r>
            <a:r>
              <a:rPr lang="en-ZA" sz="6600" dirty="0" err="1" smtClean="0"/>
              <a:t>ankyloglossia</a:t>
            </a:r>
            <a:r>
              <a:rPr lang="en-ZA" sz="6600" dirty="0" smtClean="0"/>
              <a:t>, in action…</a:t>
            </a:r>
            <a:endParaRPr lang="en-ZA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72000"/>
            <a:ext cx="9144000" cy="685800"/>
          </a:xfrm>
        </p:spPr>
        <p:txBody>
          <a:bodyPr/>
          <a:lstStyle/>
          <a:p>
            <a:r>
              <a:rPr lang="en-ZA" dirty="0" err="1" smtClean="0"/>
              <a:t>Dr.</a:t>
            </a:r>
            <a:r>
              <a:rPr lang="en-ZA" dirty="0" smtClean="0"/>
              <a:t> </a:t>
            </a:r>
            <a:r>
              <a:rPr lang="en-ZA" dirty="0" err="1" smtClean="0"/>
              <a:t>P.T.Kenny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8911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5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8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7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1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9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1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7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0"/>
            <a:ext cx="5955632" cy="687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4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10</Words>
  <Application>Microsoft Office PowerPoint</Application>
  <PresentationFormat>Custom</PresentationFormat>
  <Paragraphs>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Frenotomy for ankyloglossia, in action…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Pretoria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Marianne Kenny</cp:lastModifiedBy>
  <cp:revision>5</cp:revision>
  <dcterms:created xsi:type="dcterms:W3CDTF">2015-08-21T10:21:18Z</dcterms:created>
  <dcterms:modified xsi:type="dcterms:W3CDTF">2018-08-06T09:36:04Z</dcterms:modified>
</cp:coreProperties>
</file>