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2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584DD90-772E-48A7-A48C-EC1F282A128A}" type="datetimeFigureOut">
              <a:rPr lang="en-ZA" smtClean="0"/>
              <a:t>2017/09/26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B2E7EB9-BA35-4B9E-A750-9F84F81ACFD0}" type="slidenum">
              <a:rPr lang="en-ZA" smtClean="0"/>
              <a:t>‹#›</a:t>
            </a:fld>
            <a:endParaRPr lang="en-ZA"/>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84DD90-772E-48A7-A48C-EC1F282A128A}" type="datetimeFigureOut">
              <a:rPr lang="en-ZA" smtClean="0"/>
              <a:t>2017/09/26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B2E7EB9-BA35-4B9E-A750-9F84F81ACFD0}"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84DD90-772E-48A7-A48C-EC1F282A128A}" type="datetimeFigureOut">
              <a:rPr lang="en-ZA" smtClean="0"/>
              <a:t>2017/09/26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B2E7EB9-BA35-4B9E-A750-9F84F81ACFD0}"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584DD90-772E-48A7-A48C-EC1F282A128A}" type="datetimeFigureOut">
              <a:rPr lang="en-ZA" smtClean="0"/>
              <a:t>2017/09/26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B2E7EB9-BA35-4B9E-A750-9F84F81ACFD0}" type="slidenum">
              <a:rPr lang="en-ZA" smtClean="0"/>
              <a:t>‹#›</a:t>
            </a:fld>
            <a:endParaRPr lang="en-ZA"/>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84DD90-772E-48A7-A48C-EC1F282A128A}" type="datetimeFigureOut">
              <a:rPr lang="en-ZA" smtClean="0"/>
              <a:t>2017/09/26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B2E7EB9-BA35-4B9E-A750-9F84F81ACFD0}" type="slidenum">
              <a:rPr lang="en-ZA" smtClean="0"/>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584DD90-772E-48A7-A48C-EC1F282A128A}" type="datetimeFigureOut">
              <a:rPr lang="en-ZA" smtClean="0"/>
              <a:t>2017/09/26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B2E7EB9-BA35-4B9E-A750-9F84F81ACFD0}"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584DD90-772E-48A7-A48C-EC1F282A128A}" type="datetimeFigureOut">
              <a:rPr lang="en-ZA" smtClean="0"/>
              <a:t>2017/09/26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DB2E7EB9-BA35-4B9E-A750-9F84F81ACFD0}"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84DD90-772E-48A7-A48C-EC1F282A128A}" type="datetimeFigureOut">
              <a:rPr lang="en-ZA" smtClean="0"/>
              <a:t>2017/09/26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DB2E7EB9-BA35-4B9E-A750-9F84F81ACFD0}"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4DD90-772E-48A7-A48C-EC1F282A128A}" type="datetimeFigureOut">
              <a:rPr lang="en-ZA" smtClean="0"/>
              <a:t>2017/09/26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DB2E7EB9-BA35-4B9E-A750-9F84F81ACFD0}"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84DD90-772E-48A7-A48C-EC1F282A128A}" type="datetimeFigureOut">
              <a:rPr lang="en-ZA" smtClean="0"/>
              <a:t>2017/09/26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B2E7EB9-BA35-4B9E-A750-9F84F81ACFD0}" type="slidenum">
              <a:rPr lang="en-ZA" smtClean="0"/>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84DD90-772E-48A7-A48C-EC1F282A128A}" type="datetimeFigureOut">
              <a:rPr lang="en-ZA" smtClean="0"/>
              <a:t>2017/09/26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B2E7EB9-BA35-4B9E-A750-9F84F81ACFD0}" type="slidenum">
              <a:rPr lang="en-ZA" smtClean="0"/>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584DD90-772E-48A7-A48C-EC1F282A128A}" type="datetimeFigureOut">
              <a:rPr lang="en-ZA" smtClean="0"/>
              <a:t>2017/09/26</a:t>
            </a:fld>
            <a:endParaRPr lang="en-ZA"/>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ZA"/>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DB2E7EB9-BA35-4B9E-A750-9F84F81ACFD0}" type="slidenum">
              <a:rPr lang="en-ZA" smtClean="0"/>
              <a:t>‹#›</a:t>
            </a:fld>
            <a:endParaRPr lang="en-Z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dirty="0" err="1" smtClean="0"/>
              <a:t>Voorgeskrewe</a:t>
            </a:r>
            <a:r>
              <a:rPr lang="en-US" sz="2400" dirty="0" smtClean="0"/>
              <a:t> </a:t>
            </a:r>
            <a:r>
              <a:rPr lang="en-US" sz="2400" dirty="0" err="1" smtClean="0"/>
              <a:t>gedigte</a:t>
            </a:r>
            <a:r>
              <a:rPr lang="en-US" sz="2400" dirty="0" smtClean="0"/>
              <a:t> </a:t>
            </a:r>
            <a:r>
              <a:rPr lang="en-US" sz="2400" dirty="0" err="1" smtClean="0"/>
              <a:t>vir</a:t>
            </a:r>
            <a:r>
              <a:rPr lang="en-US" sz="2400" dirty="0" smtClean="0"/>
              <a:t> </a:t>
            </a:r>
            <a:r>
              <a:rPr lang="en-US" sz="2400" dirty="0" err="1" smtClean="0"/>
              <a:t>Graad</a:t>
            </a:r>
            <a:r>
              <a:rPr lang="en-US" sz="2400" dirty="0" smtClean="0"/>
              <a:t> 10 (</a:t>
            </a:r>
            <a:r>
              <a:rPr lang="en-US" sz="2400" dirty="0" err="1" smtClean="0"/>
              <a:t>Eerste</a:t>
            </a:r>
            <a:r>
              <a:rPr lang="en-US" sz="2400" dirty="0" smtClean="0"/>
              <a:t> </a:t>
            </a:r>
            <a:r>
              <a:rPr lang="en-US" sz="2400" dirty="0" err="1" smtClean="0"/>
              <a:t>Addisionele</a:t>
            </a:r>
            <a:r>
              <a:rPr lang="en-US" sz="2400" dirty="0" smtClean="0"/>
              <a:t> </a:t>
            </a:r>
            <a:r>
              <a:rPr lang="en-US" sz="2400" dirty="0" err="1" smtClean="0"/>
              <a:t>Taal</a:t>
            </a:r>
            <a:r>
              <a:rPr lang="en-US" sz="2100" b="1" dirty="0" smtClean="0"/>
              <a:t>) </a:t>
            </a:r>
            <a:r>
              <a:rPr lang="en-US" sz="2100" dirty="0" smtClean="0"/>
              <a:t>- 2018</a:t>
            </a:r>
            <a:endParaRPr lang="en-ZA" sz="2100" dirty="0"/>
          </a:p>
        </p:txBody>
      </p:sp>
      <p:sp>
        <p:nvSpPr>
          <p:cNvPr id="2" name="Title 1"/>
          <p:cNvSpPr>
            <a:spLocks noGrp="1"/>
          </p:cNvSpPr>
          <p:nvPr>
            <p:ph type="ctrTitle"/>
          </p:nvPr>
        </p:nvSpPr>
        <p:spPr/>
        <p:txBody>
          <a:bodyPr/>
          <a:lstStyle/>
          <a:p>
            <a:r>
              <a:rPr lang="en-US" sz="5400" dirty="0" err="1" smtClean="0"/>
              <a:t>WOORDvlamme</a:t>
            </a:r>
            <a:r>
              <a:rPr lang="en-US" sz="5400" dirty="0" smtClean="0"/>
              <a:t> IN DIE DONKER</a:t>
            </a:r>
            <a:endParaRPr lang="en-ZA" sz="5400" dirty="0"/>
          </a:p>
        </p:txBody>
      </p:sp>
    </p:spTree>
    <p:extLst>
      <p:ext uri="{BB962C8B-B14F-4D97-AF65-F5344CB8AC3E}">
        <p14:creationId xmlns:p14="http://schemas.microsoft.com/office/powerpoint/2010/main" val="2522575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24800" cy="1143000"/>
          </a:xfrm>
        </p:spPr>
        <p:txBody>
          <a:bodyPr/>
          <a:lstStyle/>
          <a:p>
            <a:pPr algn="ctr"/>
            <a:r>
              <a:rPr lang="en-US" dirty="0" smtClean="0"/>
              <a:t>"Die dag op </a:t>
            </a:r>
            <a:r>
              <a:rPr lang="en-US" dirty="0" err="1" smtClean="0"/>
              <a:t>nuweland</a:t>
            </a:r>
            <a:r>
              <a:rPr lang="en-US" dirty="0" smtClean="0"/>
              <a:t>" – </a:t>
            </a:r>
            <a:r>
              <a:rPr lang="en-US" dirty="0" err="1" smtClean="0"/>
              <a:t>jeanne</a:t>
            </a:r>
            <a:r>
              <a:rPr lang="en-US" dirty="0" smtClean="0"/>
              <a:t> </a:t>
            </a:r>
            <a:r>
              <a:rPr lang="en-US" dirty="0" err="1" smtClean="0"/>
              <a:t>goosen</a:t>
            </a:r>
            <a:endParaRPr lang="en-ZA"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043608" y="1700808"/>
            <a:ext cx="4186083" cy="351631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1700808"/>
            <a:ext cx="2520280" cy="3516310"/>
          </a:xfrm>
          <a:prstGeom prst="rect">
            <a:avLst/>
          </a:prstGeom>
        </p:spPr>
      </p:pic>
    </p:spTree>
    <p:extLst>
      <p:ext uri="{BB962C8B-B14F-4D97-AF65-F5344CB8AC3E}">
        <p14:creationId xmlns:p14="http://schemas.microsoft.com/office/powerpoint/2010/main" val="588622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24800" cy="1143000"/>
          </a:xfrm>
        </p:spPr>
        <p:txBody>
          <a:bodyPr/>
          <a:lstStyle/>
          <a:p>
            <a:pPr algn="ctr"/>
            <a:r>
              <a:rPr lang="en-US" dirty="0" err="1" smtClean="0"/>
              <a:t>Alles</a:t>
            </a:r>
            <a:r>
              <a:rPr lang="en-US" dirty="0" smtClean="0"/>
              <a:t> </a:t>
            </a:r>
            <a:r>
              <a:rPr lang="en-US" dirty="0" err="1" smtClean="0"/>
              <a:t>wat</a:t>
            </a:r>
            <a:r>
              <a:rPr lang="en-US" dirty="0" smtClean="0"/>
              <a:t> </a:t>
            </a:r>
            <a:r>
              <a:rPr lang="en-US" dirty="0" err="1" smtClean="0"/>
              <a:t>rugbymal</a:t>
            </a:r>
            <a:r>
              <a:rPr lang="en-US" dirty="0" smtClean="0"/>
              <a:t> is</a:t>
            </a:r>
            <a:endParaRPr lang="en-ZA" dirty="0"/>
          </a:p>
        </p:txBody>
      </p:sp>
      <p:sp>
        <p:nvSpPr>
          <p:cNvPr id="3" name="Content Placeholder 2"/>
          <p:cNvSpPr>
            <a:spLocks noGrp="1"/>
          </p:cNvSpPr>
          <p:nvPr>
            <p:ph sz="quarter" idx="13"/>
          </p:nvPr>
        </p:nvSpPr>
        <p:spPr/>
        <p:txBody>
          <a:bodyPr/>
          <a:lstStyle/>
          <a:p>
            <a:r>
              <a:rPr lang="en-US" dirty="0" smtClean="0"/>
              <a:t>'n Fyn spot met (</a:t>
            </a:r>
            <a:r>
              <a:rPr lang="en-US" dirty="0" err="1" smtClean="0"/>
              <a:t>Suid</a:t>
            </a:r>
            <a:r>
              <a:rPr lang="en-US" dirty="0" smtClean="0"/>
              <a:t>-)Afrikaners se </a:t>
            </a:r>
            <a:r>
              <a:rPr lang="en-US" dirty="0" err="1" smtClean="0"/>
              <a:t>buitensporige</a:t>
            </a:r>
            <a:r>
              <a:rPr lang="en-US" dirty="0" smtClean="0"/>
              <a:t> </a:t>
            </a:r>
            <a:r>
              <a:rPr lang="en-US" dirty="0" err="1" smtClean="0"/>
              <a:t>beheptheid</a:t>
            </a:r>
            <a:r>
              <a:rPr lang="en-US" dirty="0" smtClean="0"/>
              <a:t> met rugby</a:t>
            </a:r>
          </a:p>
          <a:p>
            <a:r>
              <a:rPr lang="en-US" dirty="0" smtClean="0"/>
              <a:t>Die </a:t>
            </a:r>
            <a:r>
              <a:rPr lang="en-US" dirty="0" err="1" smtClean="0"/>
              <a:t>spreker</a:t>
            </a:r>
            <a:r>
              <a:rPr lang="en-US" dirty="0" smtClean="0"/>
              <a:t> </a:t>
            </a:r>
            <a:r>
              <a:rPr lang="en-US" dirty="0" err="1" smtClean="0"/>
              <a:t>aanskou</a:t>
            </a:r>
            <a:r>
              <a:rPr lang="en-US" dirty="0" smtClean="0"/>
              <a:t> 'n </a:t>
            </a:r>
            <a:r>
              <a:rPr lang="en-US" dirty="0" err="1" smtClean="0"/>
              <a:t>rugbywedstryd</a:t>
            </a:r>
            <a:r>
              <a:rPr lang="en-US" dirty="0" smtClean="0"/>
              <a:t> </a:t>
            </a:r>
            <a:r>
              <a:rPr lang="en-US" dirty="0" err="1" smtClean="0"/>
              <a:t>tussen</a:t>
            </a:r>
            <a:r>
              <a:rPr lang="en-US" dirty="0" smtClean="0"/>
              <a:t> Boland en die </a:t>
            </a:r>
            <a:r>
              <a:rPr lang="en-US" dirty="0" err="1" smtClean="0"/>
              <a:t>Vrystaat</a:t>
            </a:r>
            <a:r>
              <a:rPr lang="en-US" dirty="0" smtClean="0"/>
              <a:t> op </a:t>
            </a:r>
            <a:r>
              <a:rPr lang="en-US" dirty="0" err="1" smtClean="0"/>
              <a:t>Nuweland</a:t>
            </a:r>
            <a:r>
              <a:rPr lang="en-US" dirty="0" smtClean="0"/>
              <a:t> (die </a:t>
            </a:r>
            <a:r>
              <a:rPr lang="en-US" dirty="0" err="1" smtClean="0"/>
              <a:t>oudste</a:t>
            </a:r>
            <a:r>
              <a:rPr lang="en-US" dirty="0" smtClean="0"/>
              <a:t> </a:t>
            </a:r>
            <a:r>
              <a:rPr lang="en-US" dirty="0" err="1" smtClean="0"/>
              <a:t>rugbystadion</a:t>
            </a:r>
            <a:r>
              <a:rPr lang="en-US" dirty="0" smtClean="0"/>
              <a:t> in </a:t>
            </a:r>
            <a:r>
              <a:rPr lang="en-US" dirty="0" err="1" smtClean="0"/>
              <a:t>Suid-Afrika</a:t>
            </a:r>
            <a:r>
              <a:rPr lang="en-US" dirty="0" smtClean="0"/>
              <a:t>)</a:t>
            </a:r>
          </a:p>
          <a:p>
            <a:r>
              <a:rPr lang="en-US" dirty="0" smtClean="0"/>
              <a:t>Die </a:t>
            </a:r>
            <a:r>
              <a:rPr lang="en-US" dirty="0" err="1" smtClean="0"/>
              <a:t>spreker</a:t>
            </a:r>
            <a:r>
              <a:rPr lang="en-US" dirty="0" smtClean="0"/>
              <a:t> </a:t>
            </a:r>
            <a:r>
              <a:rPr lang="en-US" dirty="0" err="1" smtClean="0"/>
              <a:t>vind</a:t>
            </a:r>
            <a:r>
              <a:rPr lang="en-US" dirty="0" smtClean="0"/>
              <a:t> die </a:t>
            </a:r>
            <a:r>
              <a:rPr lang="en-US" dirty="0" err="1" smtClean="0"/>
              <a:t>reaksies</a:t>
            </a:r>
            <a:r>
              <a:rPr lang="en-US" dirty="0" smtClean="0"/>
              <a:t> van die </a:t>
            </a:r>
            <a:r>
              <a:rPr lang="en-US" dirty="0" err="1" smtClean="0"/>
              <a:t>toeskouers</a:t>
            </a:r>
            <a:r>
              <a:rPr lang="en-US" dirty="0" smtClean="0"/>
              <a:t> en die </a:t>
            </a:r>
            <a:r>
              <a:rPr lang="en-US" dirty="0" err="1" smtClean="0"/>
              <a:t>geweld</a:t>
            </a:r>
            <a:r>
              <a:rPr lang="en-US" dirty="0" smtClean="0"/>
              <a:t> </a:t>
            </a:r>
            <a:r>
              <a:rPr lang="en-US" dirty="0" err="1" smtClean="0"/>
              <a:t>waaraan</a:t>
            </a:r>
            <a:r>
              <a:rPr lang="en-US" dirty="0" smtClean="0"/>
              <a:t> die </a:t>
            </a:r>
            <a:r>
              <a:rPr lang="en-US" dirty="0" err="1" smtClean="0"/>
              <a:t>spelers</a:t>
            </a:r>
            <a:r>
              <a:rPr lang="en-US" dirty="0" smtClean="0"/>
              <a:t> </a:t>
            </a:r>
            <a:r>
              <a:rPr lang="en-US" dirty="0" err="1" smtClean="0"/>
              <a:t>hulle</a:t>
            </a:r>
            <a:r>
              <a:rPr lang="en-US" dirty="0" smtClean="0"/>
              <a:t> </a:t>
            </a:r>
            <a:r>
              <a:rPr lang="en-US" dirty="0" err="1" smtClean="0"/>
              <a:t>skuldig</a:t>
            </a:r>
            <a:r>
              <a:rPr lang="en-US" dirty="0" smtClean="0"/>
              <a:t> </a:t>
            </a:r>
            <a:r>
              <a:rPr lang="en-US" dirty="0" err="1" smtClean="0"/>
              <a:t>maak</a:t>
            </a:r>
            <a:r>
              <a:rPr lang="en-US" dirty="0" smtClean="0"/>
              <a:t> </a:t>
            </a:r>
            <a:r>
              <a:rPr lang="en-US" dirty="0" err="1" smtClean="0"/>
              <a:t>egter</a:t>
            </a:r>
            <a:r>
              <a:rPr lang="en-US" dirty="0" smtClean="0"/>
              <a:t> net so  </a:t>
            </a:r>
            <a:r>
              <a:rPr lang="en-US" dirty="0" err="1" smtClean="0"/>
              <a:t>boeiend</a:t>
            </a:r>
            <a:r>
              <a:rPr lang="en-US" dirty="0" smtClean="0"/>
              <a:t> (</a:t>
            </a:r>
            <a:r>
              <a:rPr lang="en-US" dirty="0" err="1" smtClean="0"/>
              <a:t>indien</a:t>
            </a:r>
            <a:r>
              <a:rPr lang="en-US" dirty="0" smtClean="0"/>
              <a:t> </a:t>
            </a:r>
            <a:r>
              <a:rPr lang="en-US" dirty="0" err="1" smtClean="0"/>
              <a:t>nie</a:t>
            </a:r>
            <a:r>
              <a:rPr lang="en-US" dirty="0" smtClean="0"/>
              <a:t> </a:t>
            </a:r>
            <a:r>
              <a:rPr lang="en-US" dirty="0" err="1" smtClean="0"/>
              <a:t>meer</a:t>
            </a:r>
            <a:r>
              <a:rPr lang="en-US" dirty="0" smtClean="0"/>
              <a:t> </a:t>
            </a:r>
            <a:r>
              <a:rPr lang="en-US" dirty="0" err="1" smtClean="0"/>
              <a:t>nie</a:t>
            </a:r>
            <a:r>
              <a:rPr lang="en-US" dirty="0" smtClean="0"/>
              <a:t>) as die </a:t>
            </a:r>
            <a:r>
              <a:rPr lang="en-US" dirty="0" err="1" smtClean="0"/>
              <a:t>wedstryd</a:t>
            </a:r>
            <a:r>
              <a:rPr lang="en-US" dirty="0" smtClean="0"/>
              <a:t> self</a:t>
            </a:r>
          </a:p>
          <a:p>
            <a:r>
              <a:rPr lang="en-US" dirty="0" err="1" smtClean="0"/>
              <a:t>Dit</a:t>
            </a:r>
            <a:r>
              <a:rPr lang="en-US" dirty="0" smtClean="0"/>
              <a:t> </a:t>
            </a:r>
            <a:r>
              <a:rPr lang="en-US" dirty="0" err="1" smtClean="0"/>
              <a:t>wil</a:t>
            </a:r>
            <a:r>
              <a:rPr lang="en-US" dirty="0" smtClean="0"/>
              <a:t> </a:t>
            </a:r>
            <a:r>
              <a:rPr lang="en-US" dirty="0" err="1" smtClean="0"/>
              <a:t>voorkom</a:t>
            </a:r>
            <a:r>
              <a:rPr lang="en-US" dirty="0" smtClean="0"/>
              <a:t> </a:t>
            </a:r>
            <a:r>
              <a:rPr lang="en-US" dirty="0" err="1" smtClean="0"/>
              <a:t>asof</a:t>
            </a:r>
            <a:r>
              <a:rPr lang="en-US" dirty="0" smtClean="0"/>
              <a:t> die </a:t>
            </a:r>
            <a:r>
              <a:rPr lang="en-US" dirty="0" err="1" smtClean="0"/>
              <a:t>spreker</a:t>
            </a:r>
            <a:r>
              <a:rPr lang="en-US" dirty="0" smtClean="0"/>
              <a:t> se </a:t>
            </a:r>
            <a:r>
              <a:rPr lang="en-US" dirty="0" err="1" smtClean="0"/>
              <a:t>entoesiasme</a:t>
            </a:r>
            <a:r>
              <a:rPr lang="en-US" dirty="0" smtClean="0"/>
              <a:t> </a:t>
            </a:r>
            <a:r>
              <a:rPr lang="en-US" dirty="0" err="1" smtClean="0"/>
              <a:t>nie</a:t>
            </a:r>
            <a:r>
              <a:rPr lang="en-US" dirty="0" smtClean="0"/>
              <a:t> op 'n </a:t>
            </a:r>
            <a:r>
              <a:rPr lang="en-US" dirty="0" err="1" smtClean="0"/>
              <a:t>grondige</a:t>
            </a:r>
            <a:r>
              <a:rPr lang="en-US" dirty="0" smtClean="0"/>
              <a:t> </a:t>
            </a:r>
            <a:r>
              <a:rPr lang="en-US" dirty="0" err="1" smtClean="0"/>
              <a:t>begrip</a:t>
            </a:r>
            <a:r>
              <a:rPr lang="en-US" dirty="0" smtClean="0"/>
              <a:t> van die </a:t>
            </a:r>
            <a:r>
              <a:rPr lang="en-US" dirty="0" err="1" smtClean="0"/>
              <a:t>spel</a:t>
            </a:r>
            <a:r>
              <a:rPr lang="en-US" dirty="0" smtClean="0"/>
              <a:t> </a:t>
            </a:r>
            <a:r>
              <a:rPr lang="en-US" dirty="0" err="1" smtClean="0"/>
              <a:t>gebaseer</a:t>
            </a:r>
            <a:r>
              <a:rPr lang="en-US" dirty="0" smtClean="0"/>
              <a:t> is </a:t>
            </a:r>
            <a:r>
              <a:rPr lang="en-US" dirty="0" err="1" smtClean="0"/>
              <a:t>nie</a:t>
            </a:r>
            <a:r>
              <a:rPr lang="en-US" dirty="0" smtClean="0"/>
              <a:t> </a:t>
            </a:r>
          </a:p>
          <a:p>
            <a:r>
              <a:rPr lang="en-US" dirty="0" smtClean="0"/>
              <a:t>In </a:t>
            </a:r>
            <a:r>
              <a:rPr lang="en-US" dirty="0" err="1" smtClean="0"/>
              <a:t>hierdie</a:t>
            </a:r>
            <a:r>
              <a:rPr lang="en-US" dirty="0" smtClean="0"/>
              <a:t> </a:t>
            </a:r>
            <a:r>
              <a:rPr lang="en-US" dirty="0" err="1" smtClean="0"/>
              <a:t>opsig</a:t>
            </a:r>
            <a:r>
              <a:rPr lang="en-US" dirty="0" smtClean="0"/>
              <a:t> </a:t>
            </a:r>
            <a:r>
              <a:rPr lang="en-US" dirty="0" err="1" smtClean="0"/>
              <a:t>val</a:t>
            </a:r>
            <a:r>
              <a:rPr lang="en-US" dirty="0" smtClean="0"/>
              <a:t> die "</a:t>
            </a:r>
            <a:r>
              <a:rPr lang="en-US" dirty="0" err="1" smtClean="0"/>
              <a:t>maer</a:t>
            </a:r>
            <a:r>
              <a:rPr lang="en-US" dirty="0" smtClean="0"/>
              <a:t> </a:t>
            </a:r>
            <a:r>
              <a:rPr lang="en-US" dirty="0" err="1" smtClean="0"/>
              <a:t>meisie</a:t>
            </a:r>
            <a:r>
              <a:rPr lang="en-US" dirty="0" smtClean="0"/>
              <a:t> van </a:t>
            </a:r>
            <a:r>
              <a:rPr lang="en-US" dirty="0" err="1" smtClean="0"/>
              <a:t>Swellendam</a:t>
            </a:r>
            <a:r>
              <a:rPr lang="en-US" dirty="0" smtClean="0"/>
              <a:t>" </a:t>
            </a:r>
            <a:r>
              <a:rPr lang="en-US" dirty="0" err="1" smtClean="0"/>
              <a:t>wat</a:t>
            </a:r>
            <a:r>
              <a:rPr lang="en-US" dirty="0" smtClean="0"/>
              <a:t> sit en </a:t>
            </a:r>
            <a:r>
              <a:rPr lang="en-US" dirty="0" err="1" smtClean="0"/>
              <a:t>babasokkies</a:t>
            </a:r>
            <a:r>
              <a:rPr lang="en-US" dirty="0" smtClean="0"/>
              <a:t> </a:t>
            </a:r>
            <a:r>
              <a:rPr lang="en-US" dirty="0" err="1" smtClean="0"/>
              <a:t>brei</a:t>
            </a:r>
            <a:r>
              <a:rPr lang="en-US" dirty="0" smtClean="0"/>
              <a:t> en </a:t>
            </a:r>
            <a:r>
              <a:rPr lang="en-US" dirty="0" err="1" smtClean="0"/>
              <a:t>uiteindelik</a:t>
            </a:r>
            <a:r>
              <a:rPr lang="en-US" dirty="0" smtClean="0"/>
              <a:t> op die </a:t>
            </a:r>
            <a:r>
              <a:rPr lang="en-US" dirty="0" err="1" smtClean="0"/>
              <a:t>uitslag</a:t>
            </a:r>
            <a:r>
              <a:rPr lang="en-US" dirty="0" smtClean="0"/>
              <a:t> van die </a:t>
            </a:r>
            <a:r>
              <a:rPr lang="en-US" dirty="0" err="1" smtClean="0"/>
              <a:t>wedstryd</a:t>
            </a:r>
            <a:r>
              <a:rPr lang="en-US" dirty="0" smtClean="0"/>
              <a:t> </a:t>
            </a:r>
            <a:r>
              <a:rPr lang="en-US" dirty="0" err="1" smtClean="0"/>
              <a:t>reageer</a:t>
            </a:r>
            <a:r>
              <a:rPr lang="en-US" dirty="0" smtClean="0"/>
              <a:t> </a:t>
            </a:r>
            <a:r>
              <a:rPr lang="en-US" dirty="0" err="1" smtClean="0"/>
              <a:t>deur</a:t>
            </a:r>
            <a:r>
              <a:rPr lang="en-US" dirty="0" smtClean="0"/>
              <a:t> </a:t>
            </a:r>
            <a:r>
              <a:rPr lang="en-US" dirty="0" err="1" smtClean="0"/>
              <a:t>argeloos</a:t>
            </a:r>
            <a:r>
              <a:rPr lang="en-US" dirty="0" smtClean="0"/>
              <a:t> in </a:t>
            </a:r>
            <a:r>
              <a:rPr lang="en-US" dirty="0" err="1" smtClean="0"/>
              <a:t>haar</a:t>
            </a:r>
            <a:r>
              <a:rPr lang="en-US" dirty="0" smtClean="0"/>
              <a:t> </a:t>
            </a:r>
            <a:r>
              <a:rPr lang="en-US" dirty="0" err="1" smtClean="0"/>
              <a:t>neus</a:t>
            </a:r>
            <a:r>
              <a:rPr lang="en-US" dirty="0" smtClean="0"/>
              <a:t> </a:t>
            </a:r>
            <a:r>
              <a:rPr lang="en-US" dirty="0" err="1" smtClean="0"/>
              <a:t>te</a:t>
            </a:r>
            <a:r>
              <a:rPr lang="en-US" dirty="0" smtClean="0"/>
              <a:t> </a:t>
            </a:r>
            <a:r>
              <a:rPr lang="en-US" dirty="0" err="1" smtClean="0"/>
              <a:t>krap</a:t>
            </a:r>
            <a:r>
              <a:rPr lang="en-US" dirty="0" smtClean="0"/>
              <a:t>, die </a:t>
            </a:r>
            <a:r>
              <a:rPr lang="en-US" dirty="0" err="1" smtClean="0"/>
              <a:t>spreker</a:t>
            </a:r>
            <a:r>
              <a:rPr lang="en-US" dirty="0" smtClean="0"/>
              <a:t> op</a:t>
            </a:r>
          </a:p>
          <a:p>
            <a:r>
              <a:rPr lang="en-US" dirty="0" smtClean="0"/>
              <a:t>Die </a:t>
            </a:r>
            <a:r>
              <a:rPr lang="en-US" dirty="0" err="1" smtClean="0"/>
              <a:t>bloed</a:t>
            </a:r>
            <a:r>
              <a:rPr lang="en-US" dirty="0" smtClean="0"/>
              <a:t> </a:t>
            </a:r>
            <a:r>
              <a:rPr lang="en-US" dirty="0" err="1" smtClean="0"/>
              <a:t>wat</a:t>
            </a:r>
            <a:r>
              <a:rPr lang="en-US" dirty="0" smtClean="0"/>
              <a:t> op die veld </a:t>
            </a:r>
            <a:r>
              <a:rPr lang="en-US" dirty="0" err="1" smtClean="0"/>
              <a:t>vloei</a:t>
            </a:r>
            <a:r>
              <a:rPr lang="en-US" dirty="0" smtClean="0"/>
              <a:t> en die </a:t>
            </a:r>
            <a:r>
              <a:rPr lang="en-US" dirty="0" err="1" smtClean="0"/>
              <a:t>pers</a:t>
            </a:r>
            <a:r>
              <a:rPr lang="en-US" dirty="0" smtClean="0"/>
              <a:t> </a:t>
            </a:r>
            <a:r>
              <a:rPr lang="en-US" dirty="0" err="1" smtClean="0"/>
              <a:t>pappery</a:t>
            </a:r>
            <a:r>
              <a:rPr lang="en-US" dirty="0" smtClean="0"/>
              <a:t> </a:t>
            </a:r>
            <a:r>
              <a:rPr lang="en-US" dirty="0" err="1" smtClean="0"/>
              <a:t>wat</a:t>
            </a:r>
            <a:r>
              <a:rPr lang="en-US" dirty="0" smtClean="0"/>
              <a:t> later </a:t>
            </a:r>
            <a:r>
              <a:rPr lang="en-US" dirty="0" err="1" smtClean="0"/>
              <a:t>ontstaan</a:t>
            </a:r>
            <a:r>
              <a:rPr lang="en-US" dirty="0" smtClean="0"/>
              <a:t> (</a:t>
            </a:r>
            <a:r>
              <a:rPr lang="en-US" dirty="0" err="1" smtClean="0"/>
              <a:t>deels</a:t>
            </a:r>
            <a:r>
              <a:rPr lang="en-US" dirty="0" smtClean="0"/>
              <a:t> as </a:t>
            </a:r>
            <a:r>
              <a:rPr lang="en-US" dirty="0" err="1" smtClean="0"/>
              <a:t>gevolg</a:t>
            </a:r>
            <a:r>
              <a:rPr lang="en-US" dirty="0" smtClean="0"/>
              <a:t> van die </a:t>
            </a:r>
            <a:r>
              <a:rPr lang="en-US" dirty="0" err="1" smtClean="0"/>
              <a:t>reën</a:t>
            </a:r>
            <a:r>
              <a:rPr lang="en-US" dirty="0" smtClean="0"/>
              <a:t>), </a:t>
            </a:r>
            <a:r>
              <a:rPr lang="en-US" dirty="0" err="1" smtClean="0"/>
              <a:t>staan</a:t>
            </a:r>
            <a:r>
              <a:rPr lang="en-US" dirty="0" smtClean="0"/>
              <a:t> in </a:t>
            </a:r>
            <a:r>
              <a:rPr lang="en-US" dirty="0" err="1" smtClean="0"/>
              <a:t>skrille</a:t>
            </a:r>
            <a:r>
              <a:rPr lang="en-US" dirty="0" smtClean="0"/>
              <a:t> </a:t>
            </a:r>
            <a:r>
              <a:rPr lang="en-US" dirty="0" err="1" smtClean="0"/>
              <a:t>kontras</a:t>
            </a:r>
            <a:r>
              <a:rPr lang="en-US" dirty="0" smtClean="0"/>
              <a:t> met die </a:t>
            </a:r>
            <a:r>
              <a:rPr lang="en-US" dirty="0" err="1" smtClean="0"/>
              <a:t>meisie</a:t>
            </a:r>
            <a:r>
              <a:rPr lang="en-US" dirty="0" smtClean="0"/>
              <a:t> </a:t>
            </a:r>
            <a:r>
              <a:rPr lang="en-US" dirty="0" err="1" smtClean="0"/>
              <a:t>wat</a:t>
            </a:r>
            <a:r>
              <a:rPr lang="en-US" dirty="0" smtClean="0"/>
              <a:t> </a:t>
            </a:r>
            <a:r>
              <a:rPr lang="en-US" dirty="0" err="1" smtClean="0"/>
              <a:t>haar</a:t>
            </a:r>
            <a:r>
              <a:rPr lang="en-US" dirty="0" smtClean="0"/>
              <a:t> </a:t>
            </a:r>
            <a:r>
              <a:rPr lang="en-US" dirty="0" err="1" smtClean="0"/>
              <a:t>breiwerk</a:t>
            </a:r>
            <a:r>
              <a:rPr lang="en-US" dirty="0" smtClean="0"/>
              <a:t> in 'n "</a:t>
            </a:r>
            <a:r>
              <a:rPr lang="en-US" dirty="0" err="1" smtClean="0"/>
              <a:t>sneeuwitdoekie</a:t>
            </a:r>
            <a:r>
              <a:rPr lang="en-US" dirty="0" smtClean="0"/>
              <a:t>" </a:t>
            </a:r>
            <a:r>
              <a:rPr lang="en-US" dirty="0" err="1" smtClean="0"/>
              <a:t>bêre</a:t>
            </a:r>
            <a:endParaRPr lang="en-ZA" dirty="0"/>
          </a:p>
        </p:txBody>
      </p:sp>
    </p:spTree>
    <p:extLst>
      <p:ext uri="{BB962C8B-B14F-4D97-AF65-F5344CB8AC3E}">
        <p14:creationId xmlns:p14="http://schemas.microsoft.com/office/powerpoint/2010/main" val="1112099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24800" cy="1143000"/>
          </a:xfrm>
        </p:spPr>
        <p:txBody>
          <a:bodyPr/>
          <a:lstStyle/>
          <a:p>
            <a:pPr algn="ctr"/>
            <a:r>
              <a:rPr lang="en-US" dirty="0" smtClean="0"/>
              <a:t>NIE </a:t>
            </a:r>
            <a:r>
              <a:rPr lang="en-US" dirty="0" err="1" smtClean="0"/>
              <a:t>heeltemal</a:t>
            </a:r>
            <a:r>
              <a:rPr lang="en-US" dirty="0" smtClean="0"/>
              <a:t> 'n "</a:t>
            </a:r>
            <a:r>
              <a:rPr lang="en-US" dirty="0" err="1" smtClean="0"/>
              <a:t>meksikaanse</a:t>
            </a:r>
            <a:r>
              <a:rPr lang="en-US" dirty="0" smtClean="0"/>
              <a:t> golf" </a:t>
            </a:r>
            <a:r>
              <a:rPr lang="en-US" dirty="0" err="1" smtClean="0"/>
              <a:t>nie</a:t>
            </a:r>
            <a:endParaRPr lang="en-ZA" dirty="0"/>
          </a:p>
        </p:txBody>
      </p:sp>
      <p:sp>
        <p:nvSpPr>
          <p:cNvPr id="3" name="Content Placeholder 2"/>
          <p:cNvSpPr>
            <a:spLocks noGrp="1"/>
          </p:cNvSpPr>
          <p:nvPr>
            <p:ph sz="quarter" idx="13"/>
          </p:nvPr>
        </p:nvSpPr>
        <p:spPr/>
        <p:txBody>
          <a:bodyPr>
            <a:normAutofit/>
          </a:bodyPr>
          <a:lstStyle/>
          <a:p>
            <a:r>
              <a:rPr lang="en-US" sz="1800" dirty="0" err="1" smtClean="0"/>
              <a:t>Dit</a:t>
            </a:r>
            <a:r>
              <a:rPr lang="en-US" sz="1800" dirty="0" smtClean="0"/>
              <a:t> is 'n </a:t>
            </a:r>
            <a:r>
              <a:rPr lang="en-US" sz="1800" dirty="0" err="1" smtClean="0"/>
              <a:t>gedig</a:t>
            </a:r>
            <a:r>
              <a:rPr lang="en-US" sz="1800" dirty="0" smtClean="0"/>
              <a:t> van </a:t>
            </a:r>
            <a:r>
              <a:rPr lang="en-US" sz="1800" b="1" dirty="0" err="1" smtClean="0"/>
              <a:t>beweging</a:t>
            </a:r>
            <a:r>
              <a:rPr lang="en-US" sz="1800" b="1" dirty="0" smtClean="0"/>
              <a:t> </a:t>
            </a:r>
            <a:r>
              <a:rPr lang="en-US" sz="1800" dirty="0" smtClean="0"/>
              <a:t>– </a:t>
            </a:r>
            <a:r>
              <a:rPr lang="en-US" sz="1800" dirty="0" err="1" smtClean="0"/>
              <a:t>waarvan</a:t>
            </a:r>
            <a:r>
              <a:rPr lang="en-US" sz="1800" dirty="0" smtClean="0"/>
              <a:t> die </a:t>
            </a:r>
            <a:r>
              <a:rPr lang="en-US" sz="1800" dirty="0" err="1" smtClean="0"/>
              <a:t>uiterlike</a:t>
            </a:r>
            <a:r>
              <a:rPr lang="en-US" sz="1800" dirty="0" smtClean="0"/>
              <a:t> </a:t>
            </a:r>
            <a:r>
              <a:rPr lang="en-US" sz="1800" dirty="0" err="1" smtClean="0"/>
              <a:t>vorm</a:t>
            </a:r>
            <a:r>
              <a:rPr lang="en-US" sz="1800" dirty="0" smtClean="0"/>
              <a:t> self </a:t>
            </a:r>
            <a:r>
              <a:rPr lang="en-US" sz="1800" dirty="0" err="1" smtClean="0"/>
              <a:t>ook</a:t>
            </a:r>
            <a:r>
              <a:rPr lang="en-US" sz="1800" dirty="0" smtClean="0"/>
              <a:t> 'n </a:t>
            </a:r>
            <a:r>
              <a:rPr lang="en-US" sz="1800" dirty="0" err="1" smtClean="0"/>
              <a:t>aanduiding</a:t>
            </a:r>
            <a:r>
              <a:rPr lang="en-US" sz="1800" dirty="0" smtClean="0"/>
              <a:t> is</a:t>
            </a:r>
          </a:p>
          <a:p>
            <a:r>
              <a:rPr lang="en-US" sz="1800" dirty="0" smtClean="0"/>
              <a:t>Die op-en-</a:t>
            </a:r>
            <a:r>
              <a:rPr lang="en-US" sz="1800" dirty="0" err="1" smtClean="0"/>
              <a:t>af</a:t>
            </a:r>
            <a:r>
              <a:rPr lang="en-US" sz="1800" dirty="0" smtClean="0"/>
              <a:t>-</a:t>
            </a:r>
            <a:r>
              <a:rPr lang="en-US" sz="1800" dirty="0" err="1" smtClean="0"/>
              <a:t>beweging</a:t>
            </a:r>
            <a:r>
              <a:rPr lang="en-US" sz="1800" dirty="0" smtClean="0"/>
              <a:t> word </a:t>
            </a:r>
            <a:r>
              <a:rPr lang="en-US" sz="1800" dirty="0" err="1" smtClean="0"/>
              <a:t>nie</a:t>
            </a:r>
            <a:r>
              <a:rPr lang="en-US" sz="1800" dirty="0" smtClean="0"/>
              <a:t> net met die </a:t>
            </a:r>
            <a:r>
              <a:rPr lang="en-US" sz="1800" dirty="0" err="1" smtClean="0"/>
              <a:t>geesdriftige</a:t>
            </a:r>
            <a:r>
              <a:rPr lang="en-US" sz="1800" dirty="0" smtClean="0"/>
              <a:t> </a:t>
            </a:r>
            <a:r>
              <a:rPr lang="en-US" sz="1800" dirty="0" err="1" smtClean="0"/>
              <a:t>toeskouers</a:t>
            </a:r>
            <a:r>
              <a:rPr lang="en-US" sz="1800" dirty="0" smtClean="0"/>
              <a:t> </a:t>
            </a:r>
            <a:r>
              <a:rPr lang="en-US" sz="1800" dirty="0" err="1" smtClean="0"/>
              <a:t>nie</a:t>
            </a:r>
            <a:r>
              <a:rPr lang="en-US" sz="1800" dirty="0" smtClean="0"/>
              <a:t>, maar </a:t>
            </a:r>
            <a:r>
              <a:rPr lang="en-US" sz="1800" dirty="0" err="1" smtClean="0"/>
              <a:t>ook</a:t>
            </a:r>
            <a:r>
              <a:rPr lang="en-US" sz="1800" dirty="0" smtClean="0"/>
              <a:t> </a:t>
            </a:r>
            <a:r>
              <a:rPr lang="en-US" sz="1800" dirty="0" err="1" smtClean="0"/>
              <a:t>hul</a:t>
            </a:r>
            <a:r>
              <a:rPr lang="en-US" sz="1800" dirty="0" smtClean="0"/>
              <a:t> </a:t>
            </a:r>
            <a:r>
              <a:rPr lang="en-US" sz="1800" dirty="0" err="1" smtClean="0"/>
              <a:t>kouende</a:t>
            </a:r>
            <a:r>
              <a:rPr lang="en-US" sz="1800" dirty="0" smtClean="0"/>
              <a:t> </a:t>
            </a:r>
            <a:r>
              <a:rPr lang="en-US" sz="1800" dirty="0" err="1" smtClean="0"/>
              <a:t>kake</a:t>
            </a:r>
            <a:r>
              <a:rPr lang="en-US" sz="1800" dirty="0" smtClean="0"/>
              <a:t>, </a:t>
            </a:r>
            <a:r>
              <a:rPr lang="en-US" sz="1800" dirty="0" err="1" smtClean="0"/>
              <a:t>hulle</a:t>
            </a:r>
            <a:r>
              <a:rPr lang="en-US" sz="1800" dirty="0" smtClean="0"/>
              <a:t> </a:t>
            </a:r>
            <a:r>
              <a:rPr lang="en-US" sz="1800" dirty="0" err="1" smtClean="0"/>
              <a:t>potsierlike</a:t>
            </a:r>
            <a:r>
              <a:rPr lang="en-US" sz="1800" dirty="0" smtClean="0"/>
              <a:t> </a:t>
            </a:r>
            <a:r>
              <a:rPr lang="en-US" sz="1800" dirty="0" err="1" smtClean="0"/>
              <a:t>hoedjies</a:t>
            </a:r>
            <a:r>
              <a:rPr lang="en-US" sz="1800" dirty="0" smtClean="0"/>
              <a:t> </a:t>
            </a:r>
            <a:r>
              <a:rPr lang="en-US" sz="1800" dirty="0" err="1" smtClean="0"/>
              <a:t>én</a:t>
            </a:r>
            <a:r>
              <a:rPr lang="en-US" sz="1800" dirty="0" smtClean="0"/>
              <a:t> die </a:t>
            </a:r>
            <a:r>
              <a:rPr lang="en-US" sz="1800" dirty="0" err="1" smtClean="0"/>
              <a:t>rugbyspelers</a:t>
            </a:r>
            <a:r>
              <a:rPr lang="en-US" sz="1800" dirty="0" smtClean="0"/>
              <a:t> (</a:t>
            </a:r>
            <a:r>
              <a:rPr lang="en-US" sz="1800" dirty="0" err="1" smtClean="0"/>
              <a:t>wat</a:t>
            </a:r>
            <a:r>
              <a:rPr lang="en-US" sz="1800" dirty="0" smtClean="0"/>
              <a:t> </a:t>
            </a:r>
            <a:r>
              <a:rPr lang="en-US" sz="1800" dirty="0" err="1" smtClean="0"/>
              <a:t>hulle</a:t>
            </a:r>
            <a:r>
              <a:rPr lang="en-US" sz="1800" dirty="0" smtClean="0"/>
              <a:t> "</a:t>
            </a:r>
            <a:r>
              <a:rPr lang="en-US" sz="1800" dirty="0" err="1" smtClean="0"/>
              <a:t>stukkende</a:t>
            </a:r>
            <a:r>
              <a:rPr lang="en-US" sz="1800" dirty="0" smtClean="0"/>
              <a:t> held" in die lug </a:t>
            </a:r>
            <a:r>
              <a:rPr lang="en-US" sz="1800" dirty="0" err="1" smtClean="0"/>
              <a:t>optel</a:t>
            </a:r>
            <a:r>
              <a:rPr lang="en-US" sz="1800" dirty="0" smtClean="0"/>
              <a:t>) in </a:t>
            </a:r>
            <a:r>
              <a:rPr lang="en-US" sz="1800" dirty="0" err="1" smtClean="0"/>
              <a:t>verband</a:t>
            </a:r>
            <a:r>
              <a:rPr lang="en-US" sz="1800" dirty="0" smtClean="0"/>
              <a:t> </a:t>
            </a:r>
            <a:r>
              <a:rPr lang="en-US" sz="1800" dirty="0" err="1" smtClean="0"/>
              <a:t>gebring</a:t>
            </a:r>
            <a:endParaRPr lang="en-US" sz="1800" dirty="0" smtClean="0"/>
          </a:p>
          <a:p>
            <a:r>
              <a:rPr lang="en-US" sz="1800" dirty="0" err="1" smtClean="0"/>
              <a:t>Daar</a:t>
            </a:r>
            <a:r>
              <a:rPr lang="en-US" sz="1800" dirty="0" smtClean="0"/>
              <a:t> is </a:t>
            </a:r>
            <a:r>
              <a:rPr lang="en-US" sz="1800" b="1" dirty="0" err="1" smtClean="0"/>
              <a:t>progressie</a:t>
            </a:r>
            <a:r>
              <a:rPr lang="en-US" sz="1800" b="1" dirty="0" smtClean="0"/>
              <a:t> </a:t>
            </a:r>
            <a:r>
              <a:rPr lang="en-US" sz="1800" dirty="0" smtClean="0"/>
              <a:t>ten </a:t>
            </a:r>
            <a:r>
              <a:rPr lang="en-US" sz="1800" dirty="0" err="1" smtClean="0"/>
              <a:t>opsigte</a:t>
            </a:r>
            <a:r>
              <a:rPr lang="en-US" sz="1800" dirty="0" smtClean="0"/>
              <a:t> van die tempo en </a:t>
            </a:r>
            <a:r>
              <a:rPr lang="en-US" sz="1800" dirty="0" err="1" smtClean="0"/>
              <a:t>intensiteit</a:t>
            </a:r>
            <a:r>
              <a:rPr lang="en-US" sz="1800" dirty="0" smtClean="0"/>
              <a:t> van die </a:t>
            </a:r>
            <a:r>
              <a:rPr lang="en-US" sz="1800" dirty="0" err="1" smtClean="0"/>
              <a:t>spel</a:t>
            </a:r>
            <a:r>
              <a:rPr lang="en-US" sz="1800" dirty="0" smtClean="0"/>
              <a:t>, en </a:t>
            </a:r>
            <a:r>
              <a:rPr lang="en-US" sz="1800" b="1" dirty="0" err="1" smtClean="0"/>
              <a:t>regressie</a:t>
            </a:r>
            <a:r>
              <a:rPr lang="en-US" sz="1800" b="1" dirty="0" smtClean="0"/>
              <a:t> </a:t>
            </a:r>
            <a:r>
              <a:rPr lang="en-US" sz="1800" dirty="0" smtClean="0"/>
              <a:t>ten </a:t>
            </a:r>
            <a:r>
              <a:rPr lang="en-US" sz="1800" dirty="0" err="1" smtClean="0"/>
              <a:t>opsigte</a:t>
            </a:r>
            <a:r>
              <a:rPr lang="en-US" sz="1800" dirty="0" smtClean="0"/>
              <a:t> van die </a:t>
            </a:r>
            <a:r>
              <a:rPr lang="en-US" sz="1800" dirty="0" err="1" smtClean="0"/>
              <a:t>wyse</a:t>
            </a:r>
            <a:r>
              <a:rPr lang="en-US" sz="1800" dirty="0" smtClean="0"/>
              <a:t> </a:t>
            </a:r>
            <a:r>
              <a:rPr lang="en-US" sz="1800" dirty="0" err="1" smtClean="0"/>
              <a:t>waarop</a:t>
            </a:r>
            <a:r>
              <a:rPr lang="en-US" sz="1800" dirty="0" smtClean="0"/>
              <a:t> die </a:t>
            </a:r>
            <a:r>
              <a:rPr lang="en-US" sz="1800" dirty="0" err="1" smtClean="0"/>
              <a:t>spreker</a:t>
            </a:r>
            <a:r>
              <a:rPr lang="en-US" sz="1800" dirty="0" smtClean="0"/>
              <a:t> </a:t>
            </a:r>
            <a:r>
              <a:rPr lang="en-US" sz="1800" dirty="0" err="1" smtClean="0"/>
              <a:t>na</a:t>
            </a:r>
            <a:r>
              <a:rPr lang="en-US" sz="1800" dirty="0" smtClean="0"/>
              <a:t> die </a:t>
            </a:r>
            <a:r>
              <a:rPr lang="en-US" sz="1800" dirty="0" err="1" smtClean="0"/>
              <a:t>toeskouers</a:t>
            </a:r>
            <a:r>
              <a:rPr lang="en-US" sz="1800" dirty="0" smtClean="0"/>
              <a:t> </a:t>
            </a:r>
            <a:r>
              <a:rPr lang="en-US" sz="1800" dirty="0" err="1" smtClean="0"/>
              <a:t>verwys</a:t>
            </a:r>
            <a:endParaRPr lang="en-US" sz="1800" dirty="0" smtClean="0"/>
          </a:p>
          <a:p>
            <a:r>
              <a:rPr lang="en-US" sz="1800" dirty="0" smtClean="0"/>
              <a:t>Die </a:t>
            </a:r>
            <a:r>
              <a:rPr lang="en-US" sz="1800" dirty="0" err="1" smtClean="0"/>
              <a:t>gedigslot</a:t>
            </a:r>
            <a:r>
              <a:rPr lang="en-US" sz="1800" dirty="0" smtClean="0"/>
              <a:t> </a:t>
            </a:r>
            <a:r>
              <a:rPr lang="en-US" sz="1800" dirty="0" err="1" smtClean="0"/>
              <a:t>roep</a:t>
            </a:r>
            <a:r>
              <a:rPr lang="en-US" sz="1800" dirty="0" smtClean="0"/>
              <a:t> </a:t>
            </a:r>
            <a:r>
              <a:rPr lang="en-US" sz="1800" dirty="0" err="1" smtClean="0"/>
              <a:t>iets</a:t>
            </a:r>
            <a:r>
              <a:rPr lang="en-US" sz="1800" dirty="0" smtClean="0"/>
              <a:t> van 'n "</a:t>
            </a:r>
            <a:r>
              <a:rPr lang="en-US" sz="1800" dirty="0" err="1" smtClean="0"/>
              <a:t>ritualistiese</a:t>
            </a:r>
            <a:r>
              <a:rPr lang="en-US" sz="1800" dirty="0" smtClean="0"/>
              <a:t> offer" op – die </a:t>
            </a:r>
            <a:r>
              <a:rPr lang="en-US" sz="1800" dirty="0" err="1" smtClean="0"/>
              <a:t>stukkende</a:t>
            </a:r>
            <a:r>
              <a:rPr lang="en-US" sz="1800" dirty="0" smtClean="0"/>
              <a:t> held word </a:t>
            </a:r>
            <a:r>
              <a:rPr lang="en-US" sz="1800" dirty="0" err="1" smtClean="0"/>
              <a:t>naamlik</a:t>
            </a:r>
            <a:r>
              <a:rPr lang="en-US" sz="1800" dirty="0" smtClean="0"/>
              <a:t> </a:t>
            </a:r>
            <a:r>
              <a:rPr lang="en-US" sz="1800" dirty="0" err="1" smtClean="0"/>
              <a:t>deur</a:t>
            </a:r>
            <a:r>
              <a:rPr lang="en-US" sz="1800" dirty="0" smtClean="0"/>
              <a:t> die </a:t>
            </a:r>
            <a:r>
              <a:rPr lang="en-US" sz="1800" dirty="0" err="1" smtClean="0"/>
              <a:t>ander</a:t>
            </a:r>
            <a:r>
              <a:rPr lang="en-US" sz="1800" dirty="0" smtClean="0"/>
              <a:t> </a:t>
            </a:r>
            <a:r>
              <a:rPr lang="en-US" sz="1800" dirty="0" err="1" smtClean="0"/>
              <a:t>rugbyspelers</a:t>
            </a:r>
            <a:r>
              <a:rPr lang="en-US" sz="1800" dirty="0" smtClean="0"/>
              <a:t> tot </a:t>
            </a:r>
            <a:r>
              <a:rPr lang="en-US" sz="1800" dirty="0" err="1" smtClean="0"/>
              <a:t>voor</a:t>
            </a:r>
            <a:r>
              <a:rPr lang="en-US" sz="1800" dirty="0" smtClean="0"/>
              <a:t> die </a:t>
            </a:r>
            <a:r>
              <a:rPr lang="en-US" sz="1800" dirty="0" err="1" smtClean="0"/>
              <a:t>spreker</a:t>
            </a:r>
            <a:r>
              <a:rPr lang="en-US" sz="1800" dirty="0" smtClean="0"/>
              <a:t> </a:t>
            </a:r>
            <a:r>
              <a:rPr lang="en-US" sz="1800" dirty="0" err="1" smtClean="0"/>
              <a:t>gedra</a:t>
            </a:r>
            <a:endParaRPr lang="en-US" sz="1800" dirty="0" smtClean="0"/>
          </a:p>
          <a:p>
            <a:r>
              <a:rPr lang="en-US" sz="1800" dirty="0" smtClean="0"/>
              <a:t>Die </a:t>
            </a:r>
            <a:r>
              <a:rPr lang="en-US" sz="1800" b="1" dirty="0" err="1" smtClean="0"/>
              <a:t>ironie</a:t>
            </a:r>
            <a:r>
              <a:rPr lang="en-US" sz="1800" b="1" dirty="0" smtClean="0"/>
              <a:t> </a:t>
            </a:r>
            <a:r>
              <a:rPr lang="en-US" sz="1800" dirty="0" err="1" smtClean="0"/>
              <a:t>hiervan</a:t>
            </a:r>
            <a:r>
              <a:rPr lang="en-US" sz="1800" dirty="0" smtClean="0"/>
              <a:t> is </a:t>
            </a:r>
            <a:r>
              <a:rPr lang="en-US" sz="1800" dirty="0" err="1" smtClean="0"/>
              <a:t>dat</a:t>
            </a:r>
            <a:r>
              <a:rPr lang="en-US" sz="1800" dirty="0" smtClean="0"/>
              <a:t> die </a:t>
            </a:r>
            <a:r>
              <a:rPr lang="en-US" sz="1800" dirty="0" err="1" smtClean="0"/>
              <a:t>sprekers</a:t>
            </a:r>
            <a:r>
              <a:rPr lang="en-US" sz="1800" dirty="0" smtClean="0"/>
              <a:t> </a:t>
            </a:r>
            <a:r>
              <a:rPr lang="en-US" sz="1800" dirty="0" err="1" smtClean="0"/>
              <a:t>bykansmet</a:t>
            </a:r>
            <a:r>
              <a:rPr lang="en-US" sz="1800" dirty="0" smtClean="0"/>
              <a:t> </a:t>
            </a:r>
            <a:r>
              <a:rPr lang="en-US" sz="1800" dirty="0" err="1" smtClean="0"/>
              <a:t>hulle</a:t>
            </a:r>
            <a:r>
              <a:rPr lang="en-US" sz="1800" dirty="0" smtClean="0"/>
              <a:t> </a:t>
            </a:r>
            <a:r>
              <a:rPr lang="en-US" sz="1800" dirty="0" err="1" smtClean="0"/>
              <a:t>lewens</a:t>
            </a:r>
            <a:r>
              <a:rPr lang="en-US" sz="1800" dirty="0" smtClean="0"/>
              <a:t> </a:t>
            </a:r>
            <a:r>
              <a:rPr lang="en-US" sz="1800" dirty="0" err="1" smtClean="0"/>
              <a:t>moes</a:t>
            </a:r>
            <a:r>
              <a:rPr lang="en-US" sz="1800" dirty="0" smtClean="0"/>
              <a:t> </a:t>
            </a:r>
            <a:r>
              <a:rPr lang="en-US" sz="1800" dirty="0" err="1" smtClean="0"/>
              <a:t>boet</a:t>
            </a:r>
            <a:r>
              <a:rPr lang="en-US" sz="1800" dirty="0" smtClean="0"/>
              <a:t> (</a:t>
            </a:r>
            <a:r>
              <a:rPr lang="en-US" sz="1800" dirty="0" err="1" smtClean="0"/>
              <a:t>hulleself</a:t>
            </a:r>
            <a:r>
              <a:rPr lang="en-US" sz="1800" dirty="0" smtClean="0"/>
              <a:t> </a:t>
            </a:r>
            <a:r>
              <a:rPr lang="en-US" sz="1800" dirty="0" err="1" smtClean="0"/>
              <a:t>moes</a:t>
            </a:r>
            <a:r>
              <a:rPr lang="en-US" sz="1800" dirty="0" smtClean="0"/>
              <a:t> offer) </a:t>
            </a:r>
            <a:r>
              <a:rPr lang="en-US" sz="1800" dirty="0" err="1" smtClean="0"/>
              <a:t>om</a:t>
            </a:r>
            <a:r>
              <a:rPr lang="en-US" sz="1800" dirty="0" smtClean="0"/>
              <a:t> 'n </a:t>
            </a:r>
            <a:r>
              <a:rPr lang="en-US" sz="1800" dirty="0" err="1" smtClean="0"/>
              <a:t>toeskouer</a:t>
            </a:r>
            <a:r>
              <a:rPr lang="en-US" sz="1800" dirty="0" smtClean="0"/>
              <a:t> </a:t>
            </a:r>
            <a:r>
              <a:rPr lang="en-US" sz="1800" dirty="0" err="1" smtClean="0"/>
              <a:t>te</a:t>
            </a:r>
            <a:r>
              <a:rPr lang="en-US" sz="1800" dirty="0" smtClean="0"/>
              <a:t> </a:t>
            </a:r>
            <a:r>
              <a:rPr lang="en-US" sz="1800" dirty="0" err="1" smtClean="0"/>
              <a:t>vermaak</a:t>
            </a:r>
            <a:r>
              <a:rPr lang="en-US" sz="1800" dirty="0" smtClean="0"/>
              <a:t> </a:t>
            </a:r>
            <a:r>
              <a:rPr lang="en-US" sz="1800" dirty="0" err="1" smtClean="0"/>
              <a:t>wat</a:t>
            </a:r>
            <a:r>
              <a:rPr lang="en-US" sz="1800" dirty="0" smtClean="0"/>
              <a:t> </a:t>
            </a:r>
            <a:r>
              <a:rPr lang="en-US" sz="1800" dirty="0" err="1" smtClean="0"/>
              <a:t>nie</a:t>
            </a:r>
            <a:r>
              <a:rPr lang="en-US" sz="1800" dirty="0" smtClean="0"/>
              <a:t> </a:t>
            </a:r>
            <a:r>
              <a:rPr lang="en-US" sz="1800" dirty="0" err="1" smtClean="0"/>
              <a:t>veel</a:t>
            </a:r>
            <a:r>
              <a:rPr lang="en-US" sz="1800" dirty="0" smtClean="0"/>
              <a:t> van die </a:t>
            </a:r>
            <a:r>
              <a:rPr lang="en-US" sz="1800" dirty="0" err="1" smtClean="0"/>
              <a:t>spel</a:t>
            </a:r>
            <a:r>
              <a:rPr lang="en-US" sz="1800" dirty="0" smtClean="0"/>
              <a:t> </a:t>
            </a:r>
            <a:r>
              <a:rPr lang="en-US" sz="1800" dirty="0" err="1" smtClean="0"/>
              <a:t>verstaan</a:t>
            </a:r>
            <a:r>
              <a:rPr lang="en-US" sz="1800" dirty="0" smtClean="0"/>
              <a:t> (of </a:t>
            </a:r>
            <a:r>
              <a:rPr lang="en-US" sz="1800" dirty="0" err="1" smtClean="0"/>
              <a:t>werklik</a:t>
            </a:r>
            <a:r>
              <a:rPr lang="en-US" sz="1800" dirty="0" smtClean="0"/>
              <a:t> </a:t>
            </a:r>
            <a:r>
              <a:rPr lang="en-US" sz="1800" dirty="0" err="1" smtClean="0"/>
              <a:t>daaroor</a:t>
            </a:r>
            <a:r>
              <a:rPr lang="en-US" sz="1800" dirty="0" smtClean="0"/>
              <a:t> </a:t>
            </a:r>
            <a:r>
              <a:rPr lang="en-US" sz="1800" dirty="0" err="1" smtClean="0"/>
              <a:t>omgee</a:t>
            </a:r>
            <a:r>
              <a:rPr lang="en-US" sz="1800" dirty="0" smtClean="0"/>
              <a:t>) </a:t>
            </a:r>
            <a:r>
              <a:rPr lang="en-US" sz="1800" dirty="0" err="1" smtClean="0"/>
              <a:t>nie</a:t>
            </a:r>
            <a:endParaRPr lang="en-ZA" sz="1800" dirty="0"/>
          </a:p>
        </p:txBody>
      </p:sp>
    </p:spTree>
    <p:extLst>
      <p:ext uri="{BB962C8B-B14F-4D97-AF65-F5344CB8AC3E}">
        <p14:creationId xmlns:p14="http://schemas.microsoft.com/office/powerpoint/2010/main" val="661028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24800" cy="1143000"/>
          </a:xfrm>
        </p:spPr>
        <p:txBody>
          <a:bodyPr/>
          <a:lstStyle/>
          <a:p>
            <a:pPr algn="ctr"/>
            <a:r>
              <a:rPr lang="en-US" dirty="0" smtClean="0"/>
              <a:t>"VIR SARA BAARTMAN" – Diana </a:t>
            </a:r>
            <a:r>
              <a:rPr lang="en-US" dirty="0" err="1" smtClean="0"/>
              <a:t>Ferrus</a:t>
            </a:r>
            <a:endParaRPr lang="en-ZA"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4355976" y="1556792"/>
            <a:ext cx="4171286" cy="4148842"/>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592" y="1556792"/>
            <a:ext cx="3224328" cy="237626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9592" y="4077072"/>
            <a:ext cx="1008112" cy="162856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15716" y="4077072"/>
            <a:ext cx="992080" cy="165552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15808" y="4090554"/>
            <a:ext cx="1008112" cy="1628562"/>
          </a:xfrm>
          <a:prstGeom prst="rect">
            <a:avLst/>
          </a:prstGeom>
        </p:spPr>
      </p:pic>
    </p:spTree>
    <p:extLst>
      <p:ext uri="{BB962C8B-B14F-4D97-AF65-F5344CB8AC3E}">
        <p14:creationId xmlns:p14="http://schemas.microsoft.com/office/powerpoint/2010/main" val="1405022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24800" cy="1143000"/>
          </a:xfrm>
        </p:spPr>
        <p:txBody>
          <a:bodyPr/>
          <a:lstStyle/>
          <a:p>
            <a:pPr algn="ctr"/>
            <a:r>
              <a:rPr lang="en-US" dirty="0" err="1" smtClean="0"/>
              <a:t>agtergrondsinligting</a:t>
            </a:r>
            <a:endParaRPr lang="en-ZA" dirty="0"/>
          </a:p>
        </p:txBody>
      </p:sp>
      <p:sp>
        <p:nvSpPr>
          <p:cNvPr id="3" name="Content Placeholder 2"/>
          <p:cNvSpPr>
            <a:spLocks noGrp="1"/>
          </p:cNvSpPr>
          <p:nvPr>
            <p:ph sz="quarter" idx="13"/>
          </p:nvPr>
        </p:nvSpPr>
        <p:spPr/>
        <p:txBody>
          <a:bodyPr>
            <a:normAutofit/>
          </a:bodyPr>
          <a:lstStyle/>
          <a:p>
            <a:r>
              <a:rPr lang="en-ZA" sz="1800" dirty="0" smtClean="0">
                <a:solidFill>
                  <a:schemeClr val="tx2"/>
                </a:solidFill>
              </a:rPr>
              <a:t>Sara (</a:t>
            </a:r>
            <a:r>
              <a:rPr lang="en-ZA" sz="1800" dirty="0" err="1" smtClean="0">
                <a:solidFill>
                  <a:schemeClr val="tx2"/>
                </a:solidFill>
              </a:rPr>
              <a:t>Saartjie</a:t>
            </a:r>
            <a:r>
              <a:rPr lang="en-ZA" sz="1800" dirty="0" smtClean="0">
                <a:solidFill>
                  <a:schemeClr val="tx2"/>
                </a:solidFill>
              </a:rPr>
              <a:t>) </a:t>
            </a:r>
            <a:r>
              <a:rPr lang="en-ZA" sz="1800" dirty="0" err="1" smtClean="0">
                <a:solidFill>
                  <a:schemeClr val="tx2"/>
                </a:solidFill>
              </a:rPr>
              <a:t>Baartman</a:t>
            </a:r>
            <a:r>
              <a:rPr lang="en-ZA" sz="1800" dirty="0" smtClean="0">
                <a:solidFill>
                  <a:schemeClr val="tx2"/>
                </a:solidFill>
              </a:rPr>
              <a:t> </a:t>
            </a:r>
            <a:r>
              <a:rPr lang="en-ZA" sz="1800" dirty="0" smtClean="0"/>
              <a:t>was 'n </a:t>
            </a:r>
            <a:r>
              <a:rPr lang="en-ZA" sz="1800" dirty="0" err="1" smtClean="0"/>
              <a:t>Khoivrou</a:t>
            </a:r>
            <a:r>
              <a:rPr lang="en-ZA" sz="1800" dirty="0" smtClean="0"/>
              <a:t> </a:t>
            </a:r>
            <a:r>
              <a:rPr lang="en-ZA" sz="1800" dirty="0" err="1"/>
              <a:t>wat</a:t>
            </a:r>
            <a:r>
              <a:rPr lang="en-ZA" sz="1800" dirty="0"/>
              <a:t> in </a:t>
            </a:r>
            <a:r>
              <a:rPr lang="en-ZA" sz="1800" dirty="0" err="1"/>
              <a:t>ongeveer</a:t>
            </a:r>
            <a:r>
              <a:rPr lang="en-ZA" sz="1800" dirty="0"/>
              <a:t> 1790 in die </a:t>
            </a:r>
            <a:r>
              <a:rPr lang="en-ZA" sz="1800" dirty="0" err="1"/>
              <a:t>Gamtoosvallei</a:t>
            </a:r>
            <a:r>
              <a:rPr lang="en-ZA" sz="1800" dirty="0"/>
              <a:t> </a:t>
            </a:r>
            <a:r>
              <a:rPr lang="en-ZA" sz="1800" dirty="0" err="1"/>
              <a:t>gebore</a:t>
            </a:r>
            <a:r>
              <a:rPr lang="en-ZA" sz="1800" dirty="0"/>
              <a:t> is en toe </a:t>
            </a:r>
            <a:r>
              <a:rPr lang="en-ZA" sz="1800" dirty="0" err="1"/>
              <a:t>sy</a:t>
            </a:r>
            <a:r>
              <a:rPr lang="en-ZA" sz="1800" dirty="0"/>
              <a:t> </a:t>
            </a:r>
            <a:r>
              <a:rPr lang="en-ZA" sz="1800" dirty="0" err="1"/>
              <a:t>sowat</a:t>
            </a:r>
            <a:r>
              <a:rPr lang="en-ZA" sz="1800" dirty="0"/>
              <a:t> </a:t>
            </a:r>
            <a:r>
              <a:rPr lang="en-ZA" sz="1800" dirty="0" err="1"/>
              <a:t>twintig</a:t>
            </a:r>
            <a:r>
              <a:rPr lang="en-ZA" sz="1800" dirty="0"/>
              <a:t> </a:t>
            </a:r>
            <a:r>
              <a:rPr lang="en-ZA" sz="1800" dirty="0" err="1"/>
              <a:t>jaar</a:t>
            </a:r>
            <a:r>
              <a:rPr lang="en-ZA" sz="1800" dirty="0"/>
              <a:t> </a:t>
            </a:r>
            <a:r>
              <a:rPr lang="en-ZA" sz="1800" dirty="0" err="1"/>
              <a:t>oud</a:t>
            </a:r>
            <a:r>
              <a:rPr lang="en-ZA" sz="1800" dirty="0"/>
              <a:t> </a:t>
            </a:r>
            <a:r>
              <a:rPr lang="en-ZA" sz="1800" dirty="0" smtClean="0"/>
              <a:t>was</a:t>
            </a:r>
            <a:r>
              <a:rPr lang="en-ZA" sz="1800" dirty="0"/>
              <a:t>, </a:t>
            </a:r>
            <a:r>
              <a:rPr lang="en-ZA" sz="1800" dirty="0" err="1"/>
              <a:t>verkoop</a:t>
            </a:r>
            <a:r>
              <a:rPr lang="en-ZA" sz="1800" dirty="0"/>
              <a:t> is </a:t>
            </a:r>
            <a:r>
              <a:rPr lang="en-ZA" sz="1800" dirty="0" err="1"/>
              <a:t>aan</a:t>
            </a:r>
            <a:r>
              <a:rPr lang="en-ZA" sz="1800" dirty="0"/>
              <a:t> ’n </a:t>
            </a:r>
            <a:r>
              <a:rPr lang="en-ZA" sz="1800" dirty="0" err="1"/>
              <a:t>Londense</a:t>
            </a:r>
            <a:r>
              <a:rPr lang="en-ZA" sz="1800" dirty="0"/>
              <a:t> </a:t>
            </a:r>
            <a:r>
              <a:rPr lang="en-ZA" sz="1800" dirty="0" err="1"/>
              <a:t>sirkusbaas</a:t>
            </a:r>
            <a:r>
              <a:rPr lang="en-ZA" sz="1800" dirty="0"/>
              <a:t>. </a:t>
            </a:r>
            <a:r>
              <a:rPr lang="en-ZA" sz="1800" dirty="0" smtClean="0"/>
              <a:t>In </a:t>
            </a:r>
            <a:r>
              <a:rPr lang="en-ZA" sz="1800" dirty="0" err="1" smtClean="0"/>
              <a:t>Londen</a:t>
            </a:r>
            <a:r>
              <a:rPr lang="en-ZA" sz="1800" dirty="0" smtClean="0"/>
              <a:t> </a:t>
            </a:r>
            <a:r>
              <a:rPr lang="en-ZA" sz="1800" dirty="0"/>
              <a:t>is </a:t>
            </a:r>
            <a:r>
              <a:rPr lang="en-ZA" sz="1800" dirty="0" err="1"/>
              <a:t>haar</a:t>
            </a:r>
            <a:r>
              <a:rPr lang="en-ZA" sz="1800" dirty="0"/>
              <a:t> </a:t>
            </a:r>
            <a:r>
              <a:rPr lang="en-ZA" sz="1800" dirty="0" err="1"/>
              <a:t>menseregte</a:t>
            </a:r>
            <a:r>
              <a:rPr lang="en-ZA" sz="1800" dirty="0"/>
              <a:t> op </a:t>
            </a:r>
            <a:r>
              <a:rPr lang="en-ZA" sz="1800" dirty="0" err="1"/>
              <a:t>gruwelike</a:t>
            </a:r>
            <a:r>
              <a:rPr lang="en-ZA" sz="1800" dirty="0"/>
              <a:t> </a:t>
            </a:r>
            <a:r>
              <a:rPr lang="en-ZA" sz="1800" dirty="0" err="1"/>
              <a:t>wyse</a:t>
            </a:r>
            <a:r>
              <a:rPr lang="en-ZA" sz="1800" dirty="0"/>
              <a:t> </a:t>
            </a:r>
            <a:r>
              <a:rPr lang="en-ZA" sz="1800" dirty="0" err="1"/>
              <a:t>geskend</a:t>
            </a:r>
            <a:r>
              <a:rPr lang="en-ZA" sz="1800" dirty="0"/>
              <a:t> </a:t>
            </a:r>
            <a:r>
              <a:rPr lang="en-ZA" sz="1800" dirty="0" err="1"/>
              <a:t>deurdat</a:t>
            </a:r>
            <a:r>
              <a:rPr lang="en-ZA" sz="1800" dirty="0"/>
              <a:t> </a:t>
            </a:r>
            <a:r>
              <a:rPr lang="en-ZA" sz="1800" dirty="0" err="1"/>
              <a:t>sy</a:t>
            </a:r>
            <a:r>
              <a:rPr lang="en-ZA" sz="1800" dirty="0"/>
              <a:t> as ’n </a:t>
            </a:r>
            <a:r>
              <a:rPr lang="en-ZA" sz="1800" dirty="0" err="1"/>
              <a:t>eienaardigheid</a:t>
            </a:r>
            <a:r>
              <a:rPr lang="en-ZA" sz="1800" dirty="0"/>
              <a:t> ten </a:t>
            </a:r>
            <a:r>
              <a:rPr lang="en-ZA" sz="1800" dirty="0" err="1"/>
              <a:t>toon</a:t>
            </a:r>
            <a:r>
              <a:rPr lang="en-ZA" sz="1800" dirty="0"/>
              <a:t> </a:t>
            </a:r>
            <a:r>
              <a:rPr lang="en-ZA" sz="1800" dirty="0" err="1"/>
              <a:t>gestel</a:t>
            </a:r>
            <a:r>
              <a:rPr lang="en-ZA" sz="1800" dirty="0"/>
              <a:t> is, </a:t>
            </a:r>
            <a:r>
              <a:rPr lang="en-ZA" sz="1800" dirty="0" err="1"/>
              <a:t>omdat</a:t>
            </a:r>
            <a:r>
              <a:rPr lang="en-ZA" sz="1800" dirty="0"/>
              <a:t> </a:t>
            </a:r>
            <a:r>
              <a:rPr lang="en-ZA" sz="1800" dirty="0" err="1"/>
              <a:t>sy</a:t>
            </a:r>
            <a:r>
              <a:rPr lang="en-ZA" sz="1800" dirty="0"/>
              <a:t> so </a:t>
            </a:r>
            <a:r>
              <a:rPr lang="en-ZA" sz="1800" dirty="0" err="1"/>
              <a:t>anders</a:t>
            </a:r>
            <a:r>
              <a:rPr lang="en-ZA" sz="1800" dirty="0"/>
              <a:t> as </a:t>
            </a:r>
            <a:r>
              <a:rPr lang="en-ZA" sz="1800" dirty="0" err="1"/>
              <a:t>Europese</a:t>
            </a:r>
            <a:r>
              <a:rPr lang="en-ZA" sz="1800" dirty="0"/>
              <a:t> </a:t>
            </a:r>
            <a:r>
              <a:rPr lang="en-ZA" sz="1800" dirty="0" err="1"/>
              <a:t>vroue</a:t>
            </a:r>
            <a:r>
              <a:rPr lang="en-ZA" sz="1800" dirty="0"/>
              <a:t> </a:t>
            </a:r>
            <a:r>
              <a:rPr lang="en-ZA" sz="1800" dirty="0" err="1"/>
              <a:t>gelyk</a:t>
            </a:r>
            <a:r>
              <a:rPr lang="en-ZA" sz="1800" dirty="0"/>
              <a:t> het. </a:t>
            </a:r>
            <a:r>
              <a:rPr lang="en-ZA" sz="1800" dirty="0" err="1"/>
              <a:t>Wat</a:t>
            </a:r>
            <a:r>
              <a:rPr lang="en-ZA" sz="1800" dirty="0"/>
              <a:t> in </a:t>
            </a:r>
            <a:r>
              <a:rPr lang="en-ZA" sz="1800" dirty="0" err="1"/>
              <a:t>haar</a:t>
            </a:r>
            <a:r>
              <a:rPr lang="en-ZA" sz="1800" dirty="0"/>
              <a:t> </a:t>
            </a:r>
            <a:r>
              <a:rPr lang="en-ZA" sz="1800" dirty="0" err="1"/>
              <a:t>Afrikakultuur</a:t>
            </a:r>
            <a:r>
              <a:rPr lang="en-ZA" sz="1800" dirty="0"/>
              <a:t> </a:t>
            </a:r>
            <a:r>
              <a:rPr lang="en-ZA" sz="1800" dirty="0" err="1"/>
              <a:t>skoonheid</a:t>
            </a:r>
            <a:r>
              <a:rPr lang="en-ZA" sz="1800" dirty="0"/>
              <a:t> was, was </a:t>
            </a:r>
            <a:r>
              <a:rPr lang="en-ZA" sz="1800" dirty="0" err="1"/>
              <a:t>vir</a:t>
            </a:r>
            <a:r>
              <a:rPr lang="en-ZA" sz="1800" dirty="0"/>
              <a:t> die </a:t>
            </a:r>
            <a:r>
              <a:rPr lang="en-ZA" sz="1800" dirty="0" err="1"/>
              <a:t>Europeër</a:t>
            </a:r>
            <a:r>
              <a:rPr lang="en-ZA" sz="1800" dirty="0"/>
              <a:t> ’n </a:t>
            </a:r>
            <a:r>
              <a:rPr lang="en-ZA" sz="1800" dirty="0" err="1"/>
              <a:t>lagwekkende</a:t>
            </a:r>
            <a:r>
              <a:rPr lang="en-ZA" sz="1800" dirty="0"/>
              <a:t> </a:t>
            </a:r>
            <a:r>
              <a:rPr lang="en-ZA" sz="1800" dirty="0" err="1"/>
              <a:t>skouspel</a:t>
            </a:r>
            <a:r>
              <a:rPr lang="en-ZA" sz="1800" dirty="0"/>
              <a:t>. </a:t>
            </a:r>
            <a:r>
              <a:rPr lang="en-ZA" sz="1800" dirty="0" err="1"/>
              <a:t>Sy</a:t>
            </a:r>
            <a:r>
              <a:rPr lang="en-ZA" sz="1800" dirty="0"/>
              <a:t> is </a:t>
            </a:r>
            <a:r>
              <a:rPr lang="en-ZA" sz="1800" dirty="0" err="1"/>
              <a:t>selfs</a:t>
            </a:r>
            <a:r>
              <a:rPr lang="en-ZA" sz="1800" dirty="0"/>
              <a:t> </a:t>
            </a:r>
            <a:r>
              <a:rPr lang="en-ZA" sz="1800" dirty="0" err="1"/>
              <a:t>aan</a:t>
            </a:r>
            <a:r>
              <a:rPr lang="en-ZA" sz="1800" dirty="0"/>
              <a:t> </a:t>
            </a:r>
            <a:r>
              <a:rPr lang="en-ZA" sz="1800" dirty="0" err="1"/>
              <a:t>anatomiese</a:t>
            </a:r>
            <a:r>
              <a:rPr lang="en-ZA" sz="1800" dirty="0"/>
              <a:t> </a:t>
            </a:r>
            <a:r>
              <a:rPr lang="en-ZA" sz="1800" dirty="0" err="1"/>
              <a:t>ondersoeke</a:t>
            </a:r>
            <a:r>
              <a:rPr lang="en-ZA" sz="1800" dirty="0"/>
              <a:t> by die </a:t>
            </a:r>
            <a:r>
              <a:rPr lang="en-ZA" sz="1800" dirty="0" err="1"/>
              <a:t>Natuurhistoriese</a:t>
            </a:r>
            <a:r>
              <a:rPr lang="en-ZA" sz="1800" dirty="0"/>
              <a:t> Museum in </a:t>
            </a:r>
            <a:r>
              <a:rPr lang="en-ZA" sz="1800" dirty="0" err="1"/>
              <a:t>Londen</a:t>
            </a:r>
            <a:r>
              <a:rPr lang="en-ZA" sz="1800" dirty="0"/>
              <a:t> </a:t>
            </a:r>
            <a:r>
              <a:rPr lang="en-ZA" sz="1800" dirty="0" err="1"/>
              <a:t>onderwerp</a:t>
            </a:r>
            <a:r>
              <a:rPr lang="en-ZA" sz="1800" dirty="0"/>
              <a:t>. Na </a:t>
            </a:r>
            <a:r>
              <a:rPr lang="en-ZA" sz="1800" dirty="0" err="1"/>
              <a:t>bewering</a:t>
            </a:r>
            <a:r>
              <a:rPr lang="en-ZA" sz="1800" dirty="0"/>
              <a:t> was </a:t>
            </a:r>
            <a:r>
              <a:rPr lang="en-ZA" sz="1800" dirty="0" err="1"/>
              <a:t>haar</a:t>
            </a:r>
            <a:r>
              <a:rPr lang="en-ZA" sz="1800" dirty="0"/>
              <a:t> </a:t>
            </a:r>
            <a:r>
              <a:rPr lang="en-ZA" sz="1800" dirty="0" err="1"/>
              <a:t>laaste</a:t>
            </a:r>
            <a:r>
              <a:rPr lang="en-ZA" sz="1800" dirty="0"/>
              <a:t> </a:t>
            </a:r>
            <a:r>
              <a:rPr lang="en-ZA" sz="1800" dirty="0" err="1"/>
              <a:t>woorde</a:t>
            </a:r>
            <a:r>
              <a:rPr lang="en-ZA" sz="1800" dirty="0"/>
              <a:t> “</a:t>
            </a:r>
            <a:r>
              <a:rPr lang="en-ZA" sz="1800" dirty="0" err="1"/>
              <a:t>Saartjie</a:t>
            </a:r>
            <a:r>
              <a:rPr lang="en-ZA" sz="1800" dirty="0"/>
              <a:t> </a:t>
            </a:r>
            <a:r>
              <a:rPr lang="en-ZA" sz="1800" dirty="0" err="1"/>
              <a:t>gaan</a:t>
            </a:r>
            <a:r>
              <a:rPr lang="en-ZA" sz="1800" dirty="0"/>
              <a:t> </a:t>
            </a:r>
            <a:r>
              <a:rPr lang="en-ZA" sz="1800" dirty="0" err="1"/>
              <a:t>huis</a:t>
            </a:r>
            <a:r>
              <a:rPr lang="en-ZA" sz="1800" dirty="0"/>
              <a:t> toe” toe </a:t>
            </a:r>
            <a:r>
              <a:rPr lang="en-ZA" sz="1800" dirty="0" err="1"/>
              <a:t>sy</a:t>
            </a:r>
            <a:r>
              <a:rPr lang="en-ZA" sz="1800" dirty="0"/>
              <a:t> in 1815 in Parys, </a:t>
            </a:r>
            <a:r>
              <a:rPr lang="en-ZA" sz="1800" dirty="0" err="1"/>
              <a:t>Frankryk</a:t>
            </a:r>
            <a:r>
              <a:rPr lang="en-ZA" sz="1800" dirty="0"/>
              <a:t>, </a:t>
            </a:r>
            <a:r>
              <a:rPr lang="en-ZA" sz="1800" dirty="0" err="1"/>
              <a:t>oorlede</a:t>
            </a:r>
            <a:r>
              <a:rPr lang="en-ZA" sz="1800" dirty="0"/>
              <a:t> is. </a:t>
            </a:r>
            <a:r>
              <a:rPr lang="en-ZA" sz="1800" dirty="0" err="1"/>
              <a:t>Haar</a:t>
            </a:r>
            <a:r>
              <a:rPr lang="en-ZA" sz="1800" dirty="0"/>
              <a:t> </a:t>
            </a:r>
            <a:r>
              <a:rPr lang="en-ZA" sz="1800" dirty="0" err="1"/>
              <a:t>liggaam</a:t>
            </a:r>
            <a:r>
              <a:rPr lang="en-ZA" sz="1800" dirty="0"/>
              <a:t> is </a:t>
            </a:r>
            <a:r>
              <a:rPr lang="en-ZA" sz="1800" dirty="0" err="1"/>
              <a:t>selfs</a:t>
            </a:r>
            <a:r>
              <a:rPr lang="en-ZA" sz="1800" dirty="0"/>
              <a:t> </a:t>
            </a:r>
            <a:r>
              <a:rPr lang="en-ZA" sz="1800" dirty="0" err="1"/>
              <a:t>gedissekteer</a:t>
            </a:r>
            <a:r>
              <a:rPr lang="en-ZA" sz="1800" dirty="0"/>
              <a:t> en </a:t>
            </a:r>
            <a:r>
              <a:rPr lang="en-ZA" sz="1800" dirty="0" err="1"/>
              <a:t>haar</a:t>
            </a:r>
            <a:r>
              <a:rPr lang="en-ZA" sz="1800" dirty="0"/>
              <a:t> </a:t>
            </a:r>
            <a:r>
              <a:rPr lang="en-ZA" sz="1800" dirty="0" err="1"/>
              <a:t>oorskot</a:t>
            </a:r>
            <a:r>
              <a:rPr lang="en-ZA" sz="1800" dirty="0"/>
              <a:t> is ten </a:t>
            </a:r>
            <a:r>
              <a:rPr lang="en-ZA" sz="1800" dirty="0" err="1" smtClean="0"/>
              <a:t>toon</a:t>
            </a:r>
            <a:r>
              <a:rPr lang="en-ZA" sz="1800" dirty="0"/>
              <a:t> </a:t>
            </a:r>
            <a:r>
              <a:rPr lang="en-ZA" sz="1800" dirty="0" err="1"/>
              <a:t>gestel</a:t>
            </a:r>
            <a:r>
              <a:rPr lang="en-ZA" sz="1800" dirty="0"/>
              <a:t>. </a:t>
            </a:r>
            <a:r>
              <a:rPr lang="en-ZA" sz="1800" dirty="0" err="1"/>
              <a:t>Vir</a:t>
            </a:r>
            <a:r>
              <a:rPr lang="en-ZA" sz="1800" dirty="0"/>
              <a:t> </a:t>
            </a:r>
            <a:r>
              <a:rPr lang="en-ZA" sz="1800" dirty="0" err="1"/>
              <a:t>meer</a:t>
            </a:r>
            <a:r>
              <a:rPr lang="en-ZA" sz="1800" dirty="0"/>
              <a:t> as ’n </a:t>
            </a:r>
            <a:r>
              <a:rPr lang="en-ZA" sz="1800" dirty="0" err="1"/>
              <a:t>eeu</a:t>
            </a:r>
            <a:r>
              <a:rPr lang="en-ZA" sz="1800" dirty="0"/>
              <a:t> en ’n half </a:t>
            </a:r>
            <a:r>
              <a:rPr lang="en-ZA" sz="1800" dirty="0" err="1"/>
              <a:t>kon</a:t>
            </a:r>
            <a:r>
              <a:rPr lang="en-ZA" sz="1800" dirty="0"/>
              <a:t> </a:t>
            </a:r>
            <a:r>
              <a:rPr lang="en-ZA" sz="1800" dirty="0" err="1"/>
              <a:t>mense</a:t>
            </a:r>
            <a:r>
              <a:rPr lang="en-ZA" sz="1800" dirty="0"/>
              <a:t> steeds </a:t>
            </a:r>
            <a:r>
              <a:rPr lang="en-ZA" sz="1800" dirty="0" err="1"/>
              <a:t>na</a:t>
            </a:r>
            <a:r>
              <a:rPr lang="en-ZA" sz="1800" dirty="0"/>
              <a:t> </a:t>
            </a:r>
            <a:r>
              <a:rPr lang="en-ZA" sz="1800" dirty="0" err="1"/>
              <a:t>haar</a:t>
            </a:r>
            <a:r>
              <a:rPr lang="en-ZA" sz="1800" dirty="0"/>
              <a:t> </a:t>
            </a:r>
            <a:r>
              <a:rPr lang="en-ZA" sz="1800" dirty="0" err="1"/>
              <a:t>brein</a:t>
            </a:r>
            <a:r>
              <a:rPr lang="en-ZA" sz="1800" dirty="0"/>
              <a:t> en </a:t>
            </a:r>
            <a:r>
              <a:rPr lang="en-ZA" sz="1800" dirty="0" err="1"/>
              <a:t>beendere</a:t>
            </a:r>
            <a:r>
              <a:rPr lang="en-ZA" sz="1800" dirty="0"/>
              <a:t> </a:t>
            </a:r>
            <a:r>
              <a:rPr lang="en-ZA" sz="1800" dirty="0" err="1"/>
              <a:t>gaan</a:t>
            </a:r>
            <a:r>
              <a:rPr lang="en-ZA" sz="1800" dirty="0"/>
              <a:t> </a:t>
            </a:r>
            <a:r>
              <a:rPr lang="en-ZA" sz="1800" dirty="0" err="1"/>
              <a:t>kyk</a:t>
            </a:r>
            <a:r>
              <a:rPr lang="en-ZA" sz="1800" dirty="0"/>
              <a:t> in ’n </a:t>
            </a:r>
            <a:r>
              <a:rPr lang="en-ZA" sz="1800" dirty="0" err="1"/>
              <a:t>Paryse</a:t>
            </a:r>
            <a:r>
              <a:rPr lang="en-ZA" sz="1800" dirty="0"/>
              <a:t> museum. </a:t>
            </a:r>
            <a:r>
              <a:rPr lang="en-ZA" sz="1800" dirty="0" err="1"/>
              <a:t>Sy</a:t>
            </a:r>
            <a:r>
              <a:rPr lang="en-ZA" sz="1800" dirty="0"/>
              <a:t> is later in Parys </a:t>
            </a:r>
            <a:r>
              <a:rPr lang="en-ZA" sz="1800" dirty="0" err="1"/>
              <a:t>begrawe</a:t>
            </a:r>
            <a:r>
              <a:rPr lang="en-ZA" sz="1800" dirty="0"/>
              <a:t>, maar Nelson Mandela het </a:t>
            </a:r>
            <a:r>
              <a:rPr lang="en-ZA" sz="1800" dirty="0" err="1"/>
              <a:t>gevra</a:t>
            </a:r>
            <a:r>
              <a:rPr lang="en-ZA" sz="1800" dirty="0"/>
              <a:t> </a:t>
            </a:r>
            <a:r>
              <a:rPr lang="en-ZA" sz="1800" dirty="0" err="1"/>
              <a:t>dat</a:t>
            </a:r>
            <a:r>
              <a:rPr lang="en-ZA" sz="1800" dirty="0"/>
              <a:t> </a:t>
            </a:r>
            <a:r>
              <a:rPr lang="en-ZA" sz="1800" dirty="0" err="1"/>
              <a:t>haar</a:t>
            </a:r>
            <a:r>
              <a:rPr lang="en-ZA" sz="1800" dirty="0"/>
              <a:t> </a:t>
            </a:r>
            <a:r>
              <a:rPr lang="en-ZA" sz="1800" dirty="0" err="1"/>
              <a:t>oorskot</a:t>
            </a:r>
            <a:r>
              <a:rPr lang="en-ZA" sz="1800" dirty="0"/>
              <a:t> </a:t>
            </a:r>
            <a:r>
              <a:rPr lang="en-ZA" sz="1800" dirty="0" err="1"/>
              <a:t>na</a:t>
            </a:r>
            <a:r>
              <a:rPr lang="en-ZA" sz="1800" dirty="0"/>
              <a:t> </a:t>
            </a:r>
            <a:r>
              <a:rPr lang="en-ZA" sz="1800" dirty="0" err="1"/>
              <a:t>Suid-Afrika</a:t>
            </a:r>
            <a:r>
              <a:rPr lang="en-ZA" sz="1800" dirty="0"/>
              <a:t> </a:t>
            </a:r>
            <a:r>
              <a:rPr lang="en-ZA" sz="1800" dirty="0" err="1"/>
              <a:t>teruggebring</a:t>
            </a:r>
            <a:r>
              <a:rPr lang="en-ZA" sz="1800" dirty="0"/>
              <a:t> word. </a:t>
            </a:r>
            <a:r>
              <a:rPr lang="en-ZA" sz="1800" dirty="0" err="1"/>
              <a:t>Frankryk</a:t>
            </a:r>
            <a:r>
              <a:rPr lang="en-ZA" sz="1800" dirty="0"/>
              <a:t> se </a:t>
            </a:r>
            <a:r>
              <a:rPr lang="en-ZA" sz="1800" dirty="0" err="1"/>
              <a:t>parlement</a:t>
            </a:r>
            <a:r>
              <a:rPr lang="en-ZA" sz="1800" dirty="0"/>
              <a:t> het in 2002 </a:t>
            </a:r>
            <a:r>
              <a:rPr lang="en-ZA" sz="1800" dirty="0" err="1"/>
              <a:t>aan</a:t>
            </a:r>
            <a:r>
              <a:rPr lang="en-ZA" sz="1800" dirty="0"/>
              <a:t> </a:t>
            </a:r>
            <a:r>
              <a:rPr lang="en-ZA" sz="1800" dirty="0" err="1"/>
              <a:t>hierdie</a:t>
            </a:r>
            <a:r>
              <a:rPr lang="en-ZA" sz="1800" dirty="0"/>
              <a:t> </a:t>
            </a:r>
            <a:r>
              <a:rPr lang="en-ZA" sz="1800" dirty="0" err="1"/>
              <a:t>versoek</a:t>
            </a:r>
            <a:r>
              <a:rPr lang="en-ZA" sz="1800" dirty="0"/>
              <a:t> </a:t>
            </a:r>
            <a:r>
              <a:rPr lang="en-ZA" sz="1800" dirty="0" err="1"/>
              <a:t>gehoor</a:t>
            </a:r>
            <a:r>
              <a:rPr lang="en-ZA" sz="1800" dirty="0"/>
              <a:t> </a:t>
            </a:r>
            <a:r>
              <a:rPr lang="en-ZA" sz="1800" dirty="0" err="1"/>
              <a:t>gegee</a:t>
            </a:r>
            <a:r>
              <a:rPr lang="en-ZA" sz="1800" dirty="0"/>
              <a:t>. </a:t>
            </a:r>
            <a:r>
              <a:rPr lang="en-ZA" sz="1800" dirty="0" err="1"/>
              <a:t>Sy</a:t>
            </a:r>
            <a:r>
              <a:rPr lang="en-ZA" sz="1800" dirty="0"/>
              <a:t> is op 9 Augustus 2002, </a:t>
            </a:r>
            <a:r>
              <a:rPr lang="en-ZA" sz="1800" dirty="0" err="1"/>
              <a:t>Nasionale</a:t>
            </a:r>
            <a:r>
              <a:rPr lang="en-ZA" sz="1800" dirty="0"/>
              <a:t> </a:t>
            </a:r>
            <a:r>
              <a:rPr lang="en-ZA" sz="1800" dirty="0" err="1"/>
              <a:t>Vrouedag</a:t>
            </a:r>
            <a:r>
              <a:rPr lang="en-ZA" sz="1800" dirty="0"/>
              <a:t>, </a:t>
            </a:r>
            <a:r>
              <a:rPr lang="en-ZA" sz="1800" dirty="0" err="1"/>
              <a:t>te</a:t>
            </a:r>
            <a:r>
              <a:rPr lang="en-ZA" sz="1800" dirty="0"/>
              <a:t> </a:t>
            </a:r>
            <a:r>
              <a:rPr lang="en-ZA" sz="1800" dirty="0" err="1"/>
              <a:t>Vergaderingskop</a:t>
            </a:r>
            <a:r>
              <a:rPr lang="en-ZA" sz="1800" dirty="0"/>
              <a:t>, ’n </a:t>
            </a:r>
            <a:r>
              <a:rPr lang="en-ZA" sz="1800" dirty="0" err="1"/>
              <a:t>heuwel</a:t>
            </a:r>
            <a:r>
              <a:rPr lang="en-ZA" sz="1800" dirty="0"/>
              <a:t> </a:t>
            </a:r>
            <a:r>
              <a:rPr lang="en-ZA" sz="1800" dirty="0" err="1"/>
              <a:t>buite</a:t>
            </a:r>
            <a:r>
              <a:rPr lang="en-ZA" sz="1800" dirty="0"/>
              <a:t> </a:t>
            </a:r>
            <a:r>
              <a:rPr lang="en-ZA" sz="1800" dirty="0" err="1"/>
              <a:t>Hankey</a:t>
            </a:r>
            <a:r>
              <a:rPr lang="en-ZA" sz="1800" dirty="0"/>
              <a:t> in die </a:t>
            </a:r>
            <a:r>
              <a:rPr lang="en-ZA" sz="1800" dirty="0" err="1"/>
              <a:t>Oos-Kaap</a:t>
            </a:r>
            <a:r>
              <a:rPr lang="en-ZA" sz="1800" dirty="0"/>
              <a:t>, </a:t>
            </a:r>
            <a:r>
              <a:rPr lang="en-ZA" sz="1800" dirty="0" err="1"/>
              <a:t>ter</a:t>
            </a:r>
            <a:r>
              <a:rPr lang="en-ZA" sz="1800" dirty="0"/>
              <a:t> </a:t>
            </a:r>
            <a:r>
              <a:rPr lang="en-ZA" sz="1800" dirty="0" err="1"/>
              <a:t>ruste</a:t>
            </a:r>
            <a:r>
              <a:rPr lang="en-ZA" sz="1800" dirty="0"/>
              <a:t> </a:t>
            </a:r>
            <a:r>
              <a:rPr lang="en-ZA" sz="1800" dirty="0" err="1"/>
              <a:t>gelê</a:t>
            </a:r>
            <a:r>
              <a:rPr lang="en-ZA" sz="1800" dirty="0" smtClean="0"/>
              <a:t>.</a:t>
            </a:r>
            <a:endParaRPr lang="en-ZA" sz="1800" dirty="0"/>
          </a:p>
        </p:txBody>
      </p:sp>
    </p:spTree>
    <p:extLst>
      <p:ext uri="{BB962C8B-B14F-4D97-AF65-F5344CB8AC3E}">
        <p14:creationId xmlns:p14="http://schemas.microsoft.com/office/powerpoint/2010/main" val="3698617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24800" cy="1143000"/>
          </a:xfrm>
        </p:spPr>
        <p:txBody>
          <a:bodyPr/>
          <a:lstStyle/>
          <a:p>
            <a:pPr algn="ctr"/>
            <a:r>
              <a:rPr lang="en-US" dirty="0" err="1" smtClean="0"/>
              <a:t>Elegie</a:t>
            </a:r>
            <a:r>
              <a:rPr lang="en-US" dirty="0" smtClean="0"/>
              <a:t> </a:t>
            </a:r>
            <a:r>
              <a:rPr lang="en-US" dirty="0" err="1" smtClean="0"/>
              <a:t>vir</a:t>
            </a:r>
            <a:r>
              <a:rPr lang="en-US" dirty="0" smtClean="0"/>
              <a:t> 'n </a:t>
            </a:r>
            <a:r>
              <a:rPr lang="en-US" dirty="0" err="1" smtClean="0"/>
              <a:t>suid-afrikaanse</a:t>
            </a:r>
            <a:r>
              <a:rPr lang="en-US" dirty="0" smtClean="0"/>
              <a:t> </a:t>
            </a:r>
            <a:r>
              <a:rPr lang="en-US" dirty="0" err="1" smtClean="0"/>
              <a:t>ikoon</a:t>
            </a:r>
            <a:endParaRPr lang="en-ZA" dirty="0"/>
          </a:p>
        </p:txBody>
      </p:sp>
      <p:sp>
        <p:nvSpPr>
          <p:cNvPr id="3" name="Content Placeholder 2"/>
          <p:cNvSpPr>
            <a:spLocks noGrp="1"/>
          </p:cNvSpPr>
          <p:nvPr>
            <p:ph sz="quarter" idx="13"/>
          </p:nvPr>
        </p:nvSpPr>
        <p:spPr/>
        <p:txBody>
          <a:bodyPr>
            <a:normAutofit/>
          </a:bodyPr>
          <a:lstStyle/>
          <a:p>
            <a:r>
              <a:rPr lang="en-US" sz="1800" dirty="0" smtClean="0">
                <a:solidFill>
                  <a:schemeClr val="tx2"/>
                </a:solidFill>
              </a:rPr>
              <a:t>APOSTROOF - </a:t>
            </a:r>
            <a:r>
              <a:rPr lang="en-US" sz="1800" dirty="0" smtClean="0"/>
              <a:t>Sara </a:t>
            </a:r>
            <a:r>
              <a:rPr lang="en-US" sz="1800" dirty="0" err="1" smtClean="0"/>
              <a:t>Baartman</a:t>
            </a:r>
            <a:r>
              <a:rPr lang="en-US" sz="1800" dirty="0" smtClean="0"/>
              <a:t> word op </a:t>
            </a:r>
            <a:r>
              <a:rPr lang="en-US" sz="1800" dirty="0" err="1" smtClean="0"/>
              <a:t>respek</a:t>
            </a:r>
            <a:r>
              <a:rPr lang="en-US" sz="1800" dirty="0" smtClean="0"/>
              <a:t>- en </a:t>
            </a:r>
            <a:r>
              <a:rPr lang="en-US" sz="1800" dirty="0" err="1" smtClean="0"/>
              <a:t>liefdevolle</a:t>
            </a:r>
            <a:r>
              <a:rPr lang="en-US" sz="1800" dirty="0" smtClean="0"/>
              <a:t> </a:t>
            </a:r>
            <a:r>
              <a:rPr lang="en-US" sz="1800" dirty="0" err="1" smtClean="0"/>
              <a:t>wyse</a:t>
            </a:r>
            <a:r>
              <a:rPr lang="en-US" sz="1800" dirty="0" smtClean="0"/>
              <a:t> </a:t>
            </a:r>
            <a:r>
              <a:rPr lang="en-US" sz="1800" dirty="0" err="1" smtClean="0"/>
              <a:t>deur</a:t>
            </a:r>
            <a:r>
              <a:rPr lang="en-US" sz="1800" dirty="0" smtClean="0"/>
              <a:t> die </a:t>
            </a:r>
            <a:r>
              <a:rPr lang="en-US" sz="1800" dirty="0" err="1" smtClean="0"/>
              <a:t>spreker</a:t>
            </a:r>
            <a:r>
              <a:rPr lang="en-US" sz="1800" dirty="0" smtClean="0"/>
              <a:t> van die </a:t>
            </a:r>
            <a:r>
              <a:rPr lang="en-US" sz="1800" dirty="0" err="1" smtClean="0"/>
              <a:t>gedig</a:t>
            </a:r>
            <a:r>
              <a:rPr lang="en-US" sz="1800" dirty="0" smtClean="0"/>
              <a:t> </a:t>
            </a:r>
            <a:r>
              <a:rPr lang="en-US" sz="1800" dirty="0" err="1" smtClean="0"/>
              <a:t>aangespreek</a:t>
            </a:r>
            <a:endParaRPr lang="en-US" sz="1800" dirty="0" smtClean="0"/>
          </a:p>
          <a:p>
            <a:r>
              <a:rPr lang="en-US" sz="1800" dirty="0" smtClean="0">
                <a:solidFill>
                  <a:schemeClr val="tx2"/>
                </a:solidFill>
              </a:rPr>
              <a:t>Die </a:t>
            </a:r>
            <a:r>
              <a:rPr lang="en-US" sz="1800" dirty="0" err="1" smtClean="0">
                <a:solidFill>
                  <a:schemeClr val="tx2"/>
                </a:solidFill>
              </a:rPr>
              <a:t>spreker</a:t>
            </a:r>
            <a:r>
              <a:rPr lang="en-US" sz="1800" dirty="0" smtClean="0">
                <a:solidFill>
                  <a:schemeClr val="tx2"/>
                </a:solidFill>
              </a:rPr>
              <a:t> dui </a:t>
            </a:r>
            <a:r>
              <a:rPr lang="en-US" sz="1800" dirty="0" err="1" smtClean="0">
                <a:solidFill>
                  <a:schemeClr val="tx2"/>
                </a:solidFill>
              </a:rPr>
              <a:t>aan</a:t>
            </a:r>
            <a:r>
              <a:rPr lang="en-US" sz="1800" dirty="0" smtClean="0">
                <a:solidFill>
                  <a:schemeClr val="tx2"/>
                </a:solidFill>
              </a:rPr>
              <a:t> </a:t>
            </a:r>
            <a:r>
              <a:rPr lang="en-US" sz="1800" dirty="0" err="1" smtClean="0">
                <a:solidFill>
                  <a:schemeClr val="tx2"/>
                </a:solidFill>
              </a:rPr>
              <a:t>dat</a:t>
            </a:r>
            <a:r>
              <a:rPr lang="en-US" sz="1800" dirty="0" smtClean="0">
                <a:solidFill>
                  <a:schemeClr val="tx2"/>
                </a:solidFill>
              </a:rPr>
              <a:t> </a:t>
            </a:r>
            <a:r>
              <a:rPr lang="en-US" sz="1800" dirty="0" err="1" smtClean="0">
                <a:solidFill>
                  <a:schemeClr val="tx2"/>
                </a:solidFill>
              </a:rPr>
              <a:t>sy</a:t>
            </a:r>
            <a:r>
              <a:rPr lang="en-US" sz="1800" dirty="0" smtClean="0">
                <a:solidFill>
                  <a:schemeClr val="tx2"/>
                </a:solidFill>
              </a:rPr>
              <a:t> Sara </a:t>
            </a:r>
            <a:r>
              <a:rPr lang="en-US" sz="1800" dirty="0" err="1" smtClean="0">
                <a:solidFill>
                  <a:schemeClr val="tx2"/>
                </a:solidFill>
              </a:rPr>
              <a:t>Baartman</a:t>
            </a:r>
            <a:r>
              <a:rPr lang="en-US" sz="1800" dirty="0" smtClean="0">
                <a:solidFill>
                  <a:schemeClr val="tx2"/>
                </a:solidFill>
              </a:rPr>
              <a:t> (</a:t>
            </a:r>
            <a:r>
              <a:rPr lang="en-US" sz="1800" dirty="0" err="1" smtClean="0">
                <a:solidFill>
                  <a:schemeClr val="tx2"/>
                </a:solidFill>
              </a:rPr>
              <a:t>deur</a:t>
            </a:r>
            <a:r>
              <a:rPr lang="en-US" sz="1800" dirty="0" smtClean="0">
                <a:solidFill>
                  <a:schemeClr val="tx2"/>
                </a:solidFill>
              </a:rPr>
              <a:t> </a:t>
            </a:r>
            <a:r>
              <a:rPr lang="en-US" sz="1800" dirty="0" err="1" smtClean="0">
                <a:solidFill>
                  <a:schemeClr val="tx2"/>
                </a:solidFill>
              </a:rPr>
              <a:t>middel</a:t>
            </a:r>
            <a:r>
              <a:rPr lang="en-US" sz="1800" dirty="0" smtClean="0">
                <a:solidFill>
                  <a:schemeClr val="tx2"/>
                </a:solidFill>
              </a:rPr>
              <a:t> van die </a:t>
            </a:r>
            <a:r>
              <a:rPr lang="en-US" sz="1800" dirty="0" err="1" smtClean="0">
                <a:solidFill>
                  <a:schemeClr val="tx2"/>
                </a:solidFill>
              </a:rPr>
              <a:t>gedig</a:t>
            </a:r>
            <a:r>
              <a:rPr lang="en-US" sz="1800" dirty="0" smtClean="0">
                <a:solidFill>
                  <a:schemeClr val="tx2"/>
                </a:solidFill>
              </a:rPr>
              <a:t>) </a:t>
            </a:r>
            <a:r>
              <a:rPr lang="en-US" sz="1800" dirty="0" err="1" smtClean="0">
                <a:solidFill>
                  <a:schemeClr val="tx2"/>
                </a:solidFill>
              </a:rPr>
              <a:t>terugbring</a:t>
            </a:r>
            <a:r>
              <a:rPr lang="en-US" sz="1800" dirty="0" smtClean="0">
                <a:solidFill>
                  <a:schemeClr val="tx2"/>
                </a:solidFill>
              </a:rPr>
              <a:t> "</a:t>
            </a:r>
            <a:r>
              <a:rPr lang="en-US" sz="1800" dirty="0" err="1" smtClean="0">
                <a:solidFill>
                  <a:schemeClr val="tx2"/>
                </a:solidFill>
              </a:rPr>
              <a:t>huis</a:t>
            </a:r>
            <a:r>
              <a:rPr lang="en-US" sz="1800" dirty="0" smtClean="0">
                <a:solidFill>
                  <a:schemeClr val="tx2"/>
                </a:solidFill>
              </a:rPr>
              <a:t>" toe – </a:t>
            </a:r>
            <a:r>
              <a:rPr lang="en-US" sz="1800" dirty="0" err="1" smtClean="0"/>
              <a:t>dit</a:t>
            </a:r>
            <a:r>
              <a:rPr lang="en-US" sz="1800" dirty="0" smtClean="0"/>
              <a:t> </a:t>
            </a:r>
            <a:r>
              <a:rPr lang="en-US" sz="1800" dirty="0" err="1" smtClean="0"/>
              <a:t>verwys</a:t>
            </a:r>
            <a:r>
              <a:rPr lang="en-US" sz="1800" dirty="0" smtClean="0"/>
              <a:t> </a:t>
            </a:r>
            <a:r>
              <a:rPr lang="en-US" sz="1800" dirty="0" err="1" smtClean="0"/>
              <a:t>nie</a:t>
            </a:r>
            <a:r>
              <a:rPr lang="en-US" sz="1800" dirty="0" smtClean="0"/>
              <a:t> net </a:t>
            </a:r>
            <a:r>
              <a:rPr lang="en-US" sz="1800" dirty="0" err="1" smtClean="0"/>
              <a:t>na</a:t>
            </a:r>
            <a:r>
              <a:rPr lang="en-US" sz="1800" dirty="0" smtClean="0"/>
              <a:t> Sara se </a:t>
            </a:r>
            <a:r>
              <a:rPr lang="en-US" sz="1800" dirty="0" err="1" smtClean="0"/>
              <a:t>herbegrafnis</a:t>
            </a:r>
            <a:r>
              <a:rPr lang="en-US" sz="1800" dirty="0" smtClean="0"/>
              <a:t> in </a:t>
            </a:r>
            <a:r>
              <a:rPr lang="en-US" sz="1800" dirty="0" err="1" smtClean="0"/>
              <a:t>Suid-Afrika</a:t>
            </a:r>
            <a:r>
              <a:rPr lang="en-US" sz="1800" dirty="0" smtClean="0"/>
              <a:t> </a:t>
            </a:r>
            <a:r>
              <a:rPr lang="en-US" sz="1800" dirty="0" err="1" smtClean="0"/>
              <a:t>nie</a:t>
            </a:r>
            <a:r>
              <a:rPr lang="en-US" sz="1800" dirty="0" smtClean="0"/>
              <a:t>, maar </a:t>
            </a:r>
            <a:r>
              <a:rPr lang="en-US" sz="1800" dirty="0" err="1" smtClean="0"/>
              <a:t>ook</a:t>
            </a:r>
            <a:r>
              <a:rPr lang="en-US" sz="1800" dirty="0" smtClean="0"/>
              <a:t> </a:t>
            </a:r>
            <a:r>
              <a:rPr lang="en-US" sz="1800" dirty="0" err="1" smtClean="0"/>
              <a:t>na</a:t>
            </a:r>
            <a:r>
              <a:rPr lang="en-US" sz="1800" dirty="0" smtClean="0"/>
              <a:t> </a:t>
            </a:r>
            <a:r>
              <a:rPr lang="en-US" sz="1800" dirty="0" err="1" smtClean="0"/>
              <a:t>alles</a:t>
            </a:r>
            <a:r>
              <a:rPr lang="en-US" sz="1800" dirty="0" smtClean="0"/>
              <a:t> </a:t>
            </a:r>
            <a:r>
              <a:rPr lang="en-US" sz="1800" dirty="0" err="1" smtClean="0"/>
              <a:t>wat</a:t>
            </a:r>
            <a:r>
              <a:rPr lang="en-US" sz="1800" dirty="0" smtClean="0"/>
              <a:t> met 'n </a:t>
            </a:r>
            <a:r>
              <a:rPr lang="en-US" sz="1800" dirty="0" err="1" smtClean="0"/>
              <a:t>mens</a:t>
            </a:r>
            <a:r>
              <a:rPr lang="en-US" sz="1800" dirty="0" smtClean="0"/>
              <a:t> se </a:t>
            </a:r>
            <a:r>
              <a:rPr lang="en-US" sz="1800" dirty="0" err="1" smtClean="0"/>
              <a:t>huis</a:t>
            </a:r>
            <a:r>
              <a:rPr lang="en-US" sz="1800" dirty="0" smtClean="0"/>
              <a:t> (</a:t>
            </a:r>
            <a:r>
              <a:rPr lang="en-US" sz="1800" dirty="0" err="1" smtClean="0"/>
              <a:t>tuiste</a:t>
            </a:r>
            <a:r>
              <a:rPr lang="en-US" sz="1800" dirty="0" smtClean="0"/>
              <a:t>) in </a:t>
            </a:r>
            <a:r>
              <a:rPr lang="en-US" sz="1800" dirty="0" err="1" smtClean="0"/>
              <a:t>verband</a:t>
            </a:r>
            <a:r>
              <a:rPr lang="en-US" sz="1800" dirty="0" smtClean="0"/>
              <a:t> </a:t>
            </a:r>
            <a:r>
              <a:rPr lang="en-US" sz="1800" dirty="0" err="1" smtClean="0"/>
              <a:t>gebring</a:t>
            </a:r>
            <a:r>
              <a:rPr lang="en-US" sz="1800" dirty="0" smtClean="0"/>
              <a:t> word, </a:t>
            </a:r>
            <a:r>
              <a:rPr lang="en-US" sz="1800" dirty="0" err="1" smtClean="0"/>
              <a:t>soos</a:t>
            </a:r>
            <a:r>
              <a:rPr lang="en-US" sz="1800" dirty="0"/>
              <a:t> </a:t>
            </a:r>
            <a:r>
              <a:rPr lang="en-US" sz="1800" dirty="0" err="1"/>
              <a:t>waardigheid</a:t>
            </a:r>
            <a:r>
              <a:rPr lang="en-US" sz="1800" dirty="0"/>
              <a:t>, </a:t>
            </a:r>
            <a:r>
              <a:rPr lang="en-US" sz="1800" dirty="0" err="1"/>
              <a:t>liefde</a:t>
            </a:r>
            <a:r>
              <a:rPr lang="en-US" sz="1800" dirty="0"/>
              <a:t>, </a:t>
            </a:r>
            <a:r>
              <a:rPr lang="en-US" sz="1800" dirty="0" err="1"/>
              <a:t>respek</a:t>
            </a:r>
            <a:r>
              <a:rPr lang="en-US" sz="1800" dirty="0"/>
              <a:t>, </a:t>
            </a:r>
            <a:r>
              <a:rPr lang="en-US" sz="1800" dirty="0" err="1"/>
              <a:t>geborgenheid</a:t>
            </a:r>
            <a:r>
              <a:rPr lang="en-US" sz="1800" dirty="0"/>
              <a:t> en </a:t>
            </a:r>
            <a:r>
              <a:rPr lang="en-US" sz="1800" dirty="0" err="1" smtClean="0"/>
              <a:t>vrede</a:t>
            </a:r>
            <a:endParaRPr lang="en-US" sz="1800" dirty="0" smtClean="0"/>
          </a:p>
          <a:p>
            <a:r>
              <a:rPr lang="en-US" sz="1800" dirty="0" smtClean="0"/>
              <a:t>Die </a:t>
            </a:r>
            <a:r>
              <a:rPr lang="en-US" sz="1800" dirty="0" err="1" smtClean="0"/>
              <a:t>gedig</a:t>
            </a:r>
            <a:r>
              <a:rPr lang="en-US" sz="1800" dirty="0" smtClean="0"/>
              <a:t> </a:t>
            </a:r>
            <a:r>
              <a:rPr lang="en-US" sz="1800" dirty="0" err="1" smtClean="0"/>
              <a:t>kan</a:t>
            </a:r>
            <a:r>
              <a:rPr lang="en-US" sz="1800" dirty="0" smtClean="0"/>
              <a:t> in 'n </a:t>
            </a:r>
            <a:r>
              <a:rPr lang="en-US" sz="1800" dirty="0" err="1" smtClean="0"/>
              <a:t>sekere</a:t>
            </a:r>
            <a:r>
              <a:rPr lang="en-US" sz="1800" dirty="0" smtClean="0"/>
              <a:t> sin </a:t>
            </a:r>
            <a:r>
              <a:rPr lang="en-US" sz="1800" dirty="0" err="1" smtClean="0"/>
              <a:t>ook</a:t>
            </a:r>
            <a:r>
              <a:rPr lang="en-US" sz="1800" dirty="0" smtClean="0"/>
              <a:t> </a:t>
            </a:r>
            <a:r>
              <a:rPr lang="en-US" sz="1800" dirty="0" err="1" smtClean="0"/>
              <a:t>gesien</a:t>
            </a:r>
            <a:r>
              <a:rPr lang="en-US" sz="1800" dirty="0" smtClean="0"/>
              <a:t> word as 'n </a:t>
            </a:r>
            <a:r>
              <a:rPr lang="en-US" sz="1800" dirty="0" err="1" smtClean="0"/>
              <a:t>hertoeëiending</a:t>
            </a:r>
            <a:r>
              <a:rPr lang="en-US" sz="1800" dirty="0" smtClean="0"/>
              <a:t> van die </a:t>
            </a:r>
            <a:r>
              <a:rPr lang="en-US" sz="1800" dirty="0" err="1" smtClean="0"/>
              <a:t>identiteit</a:t>
            </a:r>
            <a:r>
              <a:rPr lang="en-US" sz="1800" dirty="0" smtClean="0"/>
              <a:t>, </a:t>
            </a:r>
            <a:r>
              <a:rPr lang="en-US" sz="1800" dirty="0" err="1" smtClean="0"/>
              <a:t>selfrespek</a:t>
            </a:r>
            <a:r>
              <a:rPr lang="en-US" sz="1800" dirty="0"/>
              <a:t> </a:t>
            </a:r>
            <a:r>
              <a:rPr lang="en-US" sz="1800" dirty="0" smtClean="0"/>
              <a:t>en </a:t>
            </a:r>
            <a:r>
              <a:rPr lang="en-US" sz="1800" dirty="0" err="1" smtClean="0"/>
              <a:t>menslikheid</a:t>
            </a:r>
            <a:r>
              <a:rPr lang="en-US" sz="1800" dirty="0" smtClean="0"/>
              <a:t> </a:t>
            </a:r>
            <a:r>
              <a:rPr lang="en-US" sz="1800" dirty="0" err="1" smtClean="0"/>
              <a:t>waarvan</a:t>
            </a:r>
            <a:r>
              <a:rPr lang="en-US" sz="1800" dirty="0" smtClean="0"/>
              <a:t> Sara in Europa </a:t>
            </a:r>
            <a:r>
              <a:rPr lang="en-US" sz="1800" dirty="0" err="1" smtClean="0"/>
              <a:t>beroof</a:t>
            </a:r>
            <a:r>
              <a:rPr lang="en-US" sz="1800" dirty="0" smtClean="0"/>
              <a:t> is </a:t>
            </a:r>
            <a:r>
              <a:rPr lang="en-US" sz="1800" dirty="0" smtClean="0">
                <a:solidFill>
                  <a:schemeClr val="tx2"/>
                </a:solidFill>
              </a:rPr>
              <a:t>(met </a:t>
            </a:r>
            <a:r>
              <a:rPr lang="en-US" sz="1800" dirty="0" err="1" smtClean="0">
                <a:solidFill>
                  <a:schemeClr val="tx2"/>
                </a:solidFill>
              </a:rPr>
              <a:t>ander</a:t>
            </a:r>
            <a:r>
              <a:rPr lang="en-US" sz="1800" dirty="0" smtClean="0">
                <a:solidFill>
                  <a:schemeClr val="tx2"/>
                </a:solidFill>
              </a:rPr>
              <a:t> </a:t>
            </a:r>
            <a:r>
              <a:rPr lang="en-US" sz="1800" dirty="0" err="1" smtClean="0">
                <a:solidFill>
                  <a:schemeClr val="tx2"/>
                </a:solidFill>
              </a:rPr>
              <a:t>woorde</a:t>
            </a:r>
            <a:r>
              <a:rPr lang="en-US" sz="1800" dirty="0" smtClean="0">
                <a:solidFill>
                  <a:schemeClr val="tx2"/>
                </a:solidFill>
              </a:rPr>
              <a:t> by </a:t>
            </a:r>
            <a:r>
              <a:rPr lang="en-US" sz="1800" dirty="0" err="1" smtClean="0">
                <a:solidFill>
                  <a:schemeClr val="tx2"/>
                </a:solidFill>
              </a:rPr>
              <a:t>wyse</a:t>
            </a:r>
            <a:r>
              <a:rPr lang="en-US" sz="1800" dirty="0" smtClean="0">
                <a:solidFill>
                  <a:schemeClr val="tx2"/>
                </a:solidFill>
              </a:rPr>
              <a:t> van </a:t>
            </a:r>
            <a:r>
              <a:rPr lang="en-US" sz="1800" dirty="0" err="1" smtClean="0">
                <a:solidFill>
                  <a:schemeClr val="tx2"/>
                </a:solidFill>
              </a:rPr>
              <a:t>taal</a:t>
            </a:r>
            <a:r>
              <a:rPr lang="en-US" sz="1800" dirty="0" smtClean="0">
                <a:solidFill>
                  <a:schemeClr val="tx2"/>
                </a:solidFill>
              </a:rPr>
              <a:t>)</a:t>
            </a:r>
          </a:p>
          <a:p>
            <a:r>
              <a:rPr lang="en-US" sz="1800" dirty="0" err="1" smtClean="0">
                <a:solidFill>
                  <a:schemeClr val="tx2"/>
                </a:solidFill>
              </a:rPr>
              <a:t>Deur</a:t>
            </a:r>
            <a:r>
              <a:rPr lang="en-US" sz="1800" dirty="0" smtClean="0">
                <a:solidFill>
                  <a:schemeClr val="tx2"/>
                </a:solidFill>
              </a:rPr>
              <a:t> Sarah se </a:t>
            </a:r>
            <a:r>
              <a:rPr lang="en-US" sz="1800" dirty="0" err="1" smtClean="0">
                <a:solidFill>
                  <a:schemeClr val="tx2"/>
                </a:solidFill>
              </a:rPr>
              <a:t>herbegrafnis</a:t>
            </a:r>
            <a:r>
              <a:rPr lang="en-US" sz="1800" dirty="0" smtClean="0">
                <a:solidFill>
                  <a:schemeClr val="tx2"/>
                </a:solidFill>
              </a:rPr>
              <a:t> word </a:t>
            </a:r>
            <a:r>
              <a:rPr lang="en-US" sz="1800" dirty="0" err="1" smtClean="0">
                <a:solidFill>
                  <a:schemeClr val="tx2"/>
                </a:solidFill>
              </a:rPr>
              <a:t>daar</a:t>
            </a:r>
            <a:r>
              <a:rPr lang="en-US" sz="1800" dirty="0" smtClean="0">
                <a:solidFill>
                  <a:schemeClr val="tx2"/>
                </a:solidFill>
              </a:rPr>
              <a:t> </a:t>
            </a:r>
            <a:r>
              <a:rPr lang="en-US" sz="1800" dirty="0" err="1" smtClean="0">
                <a:solidFill>
                  <a:schemeClr val="tx2"/>
                </a:solidFill>
              </a:rPr>
              <a:t>uiteindelik</a:t>
            </a:r>
            <a:r>
              <a:rPr lang="en-US" sz="1800" dirty="0" smtClean="0">
                <a:solidFill>
                  <a:schemeClr val="tx2"/>
                </a:solidFill>
              </a:rPr>
              <a:t> </a:t>
            </a:r>
            <a:r>
              <a:rPr lang="en-US" sz="1800" dirty="0" err="1" smtClean="0">
                <a:solidFill>
                  <a:schemeClr val="tx2"/>
                </a:solidFill>
              </a:rPr>
              <a:t>nie</a:t>
            </a:r>
            <a:r>
              <a:rPr lang="en-US" sz="1800" dirty="0" smtClean="0">
                <a:solidFill>
                  <a:schemeClr val="tx2"/>
                </a:solidFill>
              </a:rPr>
              <a:t> net </a:t>
            </a:r>
            <a:r>
              <a:rPr lang="en-US" sz="1800" dirty="0" err="1" smtClean="0">
                <a:solidFill>
                  <a:schemeClr val="tx2"/>
                </a:solidFill>
              </a:rPr>
              <a:t>vir</a:t>
            </a:r>
            <a:r>
              <a:rPr lang="en-US" sz="1800" dirty="0" smtClean="0">
                <a:solidFill>
                  <a:schemeClr val="tx2"/>
                </a:solidFill>
              </a:rPr>
              <a:t> Sara </a:t>
            </a:r>
            <a:r>
              <a:rPr lang="en-US" sz="1800" dirty="0" err="1" smtClean="0">
                <a:solidFill>
                  <a:schemeClr val="tx2"/>
                </a:solidFill>
              </a:rPr>
              <a:t>nie</a:t>
            </a:r>
            <a:r>
              <a:rPr lang="en-US" sz="1800" dirty="0" smtClean="0">
                <a:solidFill>
                  <a:schemeClr val="tx2"/>
                </a:solidFill>
              </a:rPr>
              <a:t>, maar </a:t>
            </a:r>
            <a:r>
              <a:rPr lang="en-US" sz="1800" dirty="0" err="1" smtClean="0">
                <a:solidFill>
                  <a:schemeClr val="tx2"/>
                </a:solidFill>
              </a:rPr>
              <a:t>ook</a:t>
            </a:r>
            <a:r>
              <a:rPr lang="en-US" sz="1800" dirty="0" smtClean="0">
                <a:solidFill>
                  <a:schemeClr val="tx2"/>
                </a:solidFill>
              </a:rPr>
              <a:t> </a:t>
            </a:r>
            <a:r>
              <a:rPr lang="en-US" sz="1800" dirty="0" err="1" smtClean="0">
                <a:solidFill>
                  <a:schemeClr val="tx2"/>
                </a:solidFill>
              </a:rPr>
              <a:t>vir</a:t>
            </a:r>
            <a:r>
              <a:rPr lang="en-US" sz="1800" dirty="0" smtClean="0">
                <a:solidFill>
                  <a:schemeClr val="tx2"/>
                </a:solidFill>
              </a:rPr>
              <a:t> die </a:t>
            </a:r>
            <a:r>
              <a:rPr lang="en-US" sz="1800" dirty="0" err="1" smtClean="0">
                <a:solidFill>
                  <a:schemeClr val="tx2"/>
                </a:solidFill>
              </a:rPr>
              <a:t>spreker</a:t>
            </a:r>
            <a:r>
              <a:rPr lang="en-US" sz="1800" dirty="0" smtClean="0">
                <a:solidFill>
                  <a:schemeClr val="tx2"/>
                </a:solidFill>
              </a:rPr>
              <a:t> (en die </a:t>
            </a:r>
            <a:r>
              <a:rPr lang="en-US" sz="1800" dirty="0" err="1" smtClean="0">
                <a:solidFill>
                  <a:schemeClr val="tx2"/>
                </a:solidFill>
              </a:rPr>
              <a:t>mense</a:t>
            </a:r>
            <a:r>
              <a:rPr lang="en-US" sz="1800" dirty="0" smtClean="0">
                <a:solidFill>
                  <a:schemeClr val="tx2"/>
                </a:solidFill>
              </a:rPr>
              <a:t> met </a:t>
            </a:r>
            <a:r>
              <a:rPr lang="en-US" sz="1800" dirty="0" err="1" smtClean="0">
                <a:solidFill>
                  <a:schemeClr val="tx2"/>
                </a:solidFill>
              </a:rPr>
              <a:t>wie</a:t>
            </a:r>
            <a:r>
              <a:rPr lang="en-US" sz="1800" dirty="0" smtClean="0">
                <a:solidFill>
                  <a:schemeClr val="tx2"/>
                </a:solidFill>
              </a:rPr>
              <a:t> </a:t>
            </a:r>
            <a:r>
              <a:rPr lang="en-US" sz="1800" dirty="0" err="1" smtClean="0">
                <a:solidFill>
                  <a:schemeClr val="tx2"/>
                </a:solidFill>
              </a:rPr>
              <a:t>sy</a:t>
            </a:r>
            <a:r>
              <a:rPr lang="en-US" sz="1800" dirty="0" smtClean="0">
                <a:solidFill>
                  <a:schemeClr val="tx2"/>
                </a:solidFill>
              </a:rPr>
              <a:t> </a:t>
            </a:r>
            <a:r>
              <a:rPr lang="en-US" sz="1800" dirty="0" err="1" smtClean="0">
                <a:solidFill>
                  <a:schemeClr val="tx2"/>
                </a:solidFill>
              </a:rPr>
              <a:t>haar</a:t>
            </a:r>
            <a:r>
              <a:rPr lang="en-US" sz="1800" dirty="0" smtClean="0">
                <a:solidFill>
                  <a:schemeClr val="tx2"/>
                </a:solidFill>
              </a:rPr>
              <a:t> </a:t>
            </a:r>
            <a:r>
              <a:rPr lang="en-US" sz="1800" dirty="0" err="1" smtClean="0">
                <a:solidFill>
                  <a:schemeClr val="tx2"/>
                </a:solidFill>
              </a:rPr>
              <a:t>assosieer</a:t>
            </a:r>
            <a:r>
              <a:rPr lang="en-US" sz="1800" dirty="0" smtClean="0">
                <a:solidFill>
                  <a:schemeClr val="tx2"/>
                </a:solidFill>
              </a:rPr>
              <a:t>), </a:t>
            </a:r>
            <a:r>
              <a:rPr lang="en-US" sz="1800" dirty="0" err="1" smtClean="0">
                <a:solidFill>
                  <a:schemeClr val="tx2"/>
                </a:solidFill>
              </a:rPr>
              <a:t>vrede</a:t>
            </a:r>
            <a:r>
              <a:rPr lang="en-US" sz="1800" dirty="0" smtClean="0">
                <a:solidFill>
                  <a:schemeClr val="tx2"/>
                </a:solidFill>
              </a:rPr>
              <a:t> </a:t>
            </a:r>
            <a:r>
              <a:rPr lang="en-US" sz="1800" dirty="0" err="1" smtClean="0">
                <a:solidFill>
                  <a:schemeClr val="tx2"/>
                </a:solidFill>
              </a:rPr>
              <a:t>gebring</a:t>
            </a:r>
            <a:r>
              <a:rPr lang="en-US" sz="1800" dirty="0" smtClean="0">
                <a:solidFill>
                  <a:schemeClr val="tx2"/>
                </a:solidFill>
              </a:rPr>
              <a:t> – </a:t>
            </a:r>
            <a:r>
              <a:rPr lang="en-US" sz="1800" dirty="0" smtClean="0"/>
              <a:t>'n </a:t>
            </a:r>
            <a:r>
              <a:rPr lang="en-US" sz="1800" dirty="0" err="1" smtClean="0"/>
              <a:t>mens</a:t>
            </a:r>
            <a:r>
              <a:rPr lang="en-US" sz="1800" dirty="0" smtClean="0"/>
              <a:t> </a:t>
            </a:r>
            <a:r>
              <a:rPr lang="en-US" sz="1800" dirty="0" err="1" smtClean="0"/>
              <a:t>sou</a:t>
            </a:r>
            <a:r>
              <a:rPr lang="en-US" sz="1800" dirty="0" smtClean="0"/>
              <a:t> </a:t>
            </a:r>
            <a:r>
              <a:rPr lang="en-US" sz="1800" dirty="0" err="1" smtClean="0"/>
              <a:t>dus</a:t>
            </a:r>
            <a:r>
              <a:rPr lang="en-US" sz="1800" dirty="0" smtClean="0"/>
              <a:t> </a:t>
            </a:r>
            <a:r>
              <a:rPr lang="en-US" sz="1800" dirty="0" err="1" smtClean="0"/>
              <a:t>kon</a:t>
            </a:r>
            <a:r>
              <a:rPr lang="en-US" sz="1800" dirty="0" smtClean="0"/>
              <a:t> </a:t>
            </a:r>
            <a:r>
              <a:rPr lang="en-US" sz="1800" dirty="0" err="1" smtClean="0"/>
              <a:t>aanvoer</a:t>
            </a:r>
            <a:r>
              <a:rPr lang="en-US" sz="1800" dirty="0" smtClean="0"/>
              <a:t> </a:t>
            </a:r>
            <a:r>
              <a:rPr lang="en-US" sz="1800" dirty="0" err="1" smtClean="0"/>
              <a:t>dat</a:t>
            </a:r>
            <a:r>
              <a:rPr lang="en-US" sz="1800" dirty="0" smtClean="0"/>
              <a:t> </a:t>
            </a:r>
            <a:r>
              <a:rPr lang="en-US" sz="1800" dirty="0" err="1" smtClean="0"/>
              <a:t>dit</a:t>
            </a:r>
            <a:r>
              <a:rPr lang="en-US" sz="1800" dirty="0" smtClean="0"/>
              <a:t> 'n </a:t>
            </a:r>
            <a:r>
              <a:rPr lang="en-US" sz="1800" b="1" dirty="0" err="1" smtClean="0"/>
              <a:t>versoeningsvers</a:t>
            </a:r>
            <a:r>
              <a:rPr lang="en-US" sz="1800" b="1" dirty="0" smtClean="0"/>
              <a:t> </a:t>
            </a:r>
            <a:r>
              <a:rPr lang="en-US" sz="1800" dirty="0" smtClean="0"/>
              <a:t>is</a:t>
            </a:r>
            <a:endParaRPr lang="en-US" sz="1800" dirty="0"/>
          </a:p>
        </p:txBody>
      </p:sp>
    </p:spTree>
    <p:extLst>
      <p:ext uri="{BB962C8B-B14F-4D97-AF65-F5344CB8AC3E}">
        <p14:creationId xmlns:p14="http://schemas.microsoft.com/office/powerpoint/2010/main" val="2564609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24800" cy="1143000"/>
          </a:xfrm>
        </p:spPr>
        <p:txBody>
          <a:bodyPr/>
          <a:lstStyle/>
          <a:p>
            <a:pPr algn="ctr"/>
            <a:r>
              <a:rPr lang="en-US" dirty="0" smtClean="0"/>
              <a:t>"</a:t>
            </a:r>
            <a:r>
              <a:rPr lang="en-US" dirty="0" err="1" smtClean="0"/>
              <a:t>NkOSI</a:t>
            </a:r>
            <a:r>
              <a:rPr lang="en-US" dirty="0" smtClean="0"/>
              <a:t> </a:t>
            </a:r>
            <a:r>
              <a:rPr lang="en-US" dirty="0" err="1" smtClean="0"/>
              <a:t>sikilel</a:t>
            </a:r>
            <a:r>
              <a:rPr lang="en-US" dirty="0" smtClean="0"/>
              <a:t> 'i-</a:t>
            </a:r>
            <a:r>
              <a:rPr lang="en-US" dirty="0" err="1" smtClean="0"/>
              <a:t>afrika</a:t>
            </a:r>
            <a:r>
              <a:rPr lang="en-US" dirty="0" smtClean="0"/>
              <a:t>" – HA Fagan</a:t>
            </a:r>
            <a:endParaRPr lang="en-ZA"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47664" y="1469637"/>
            <a:ext cx="3240360" cy="41148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048" y="1484782"/>
            <a:ext cx="2592288" cy="4099655"/>
          </a:xfrm>
          <a:prstGeom prst="rect">
            <a:avLst/>
          </a:prstGeom>
        </p:spPr>
      </p:pic>
    </p:spTree>
    <p:extLst>
      <p:ext uri="{BB962C8B-B14F-4D97-AF65-F5344CB8AC3E}">
        <p14:creationId xmlns:p14="http://schemas.microsoft.com/office/powerpoint/2010/main" val="3334623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24800" cy="1143000"/>
          </a:xfrm>
        </p:spPr>
        <p:txBody>
          <a:bodyPr/>
          <a:lstStyle/>
          <a:p>
            <a:pPr algn="ctr"/>
            <a:r>
              <a:rPr lang="en-US" dirty="0" smtClean="0"/>
              <a:t>'n </a:t>
            </a:r>
            <a:r>
              <a:rPr lang="en-US" dirty="0" err="1" smtClean="0"/>
              <a:t>gesamentlike</a:t>
            </a:r>
            <a:r>
              <a:rPr lang="en-US" dirty="0" smtClean="0"/>
              <a:t> </a:t>
            </a:r>
            <a:r>
              <a:rPr lang="en-US" dirty="0" err="1" smtClean="0"/>
              <a:t>gebed</a:t>
            </a:r>
            <a:endParaRPr lang="en-ZA" dirty="0"/>
          </a:p>
        </p:txBody>
      </p:sp>
      <p:sp>
        <p:nvSpPr>
          <p:cNvPr id="3" name="Content Placeholder 2"/>
          <p:cNvSpPr>
            <a:spLocks noGrp="1"/>
          </p:cNvSpPr>
          <p:nvPr>
            <p:ph sz="quarter" idx="13"/>
          </p:nvPr>
        </p:nvSpPr>
        <p:spPr/>
        <p:txBody>
          <a:bodyPr>
            <a:normAutofit lnSpcReduction="10000"/>
          </a:bodyPr>
          <a:lstStyle/>
          <a:p>
            <a:r>
              <a:rPr lang="en-ZA" sz="1800" dirty="0" err="1"/>
              <a:t>Hierdie</a:t>
            </a:r>
            <a:r>
              <a:rPr lang="en-ZA" sz="1800" dirty="0"/>
              <a:t> </a:t>
            </a:r>
            <a:r>
              <a:rPr lang="en-ZA" sz="1800" dirty="0" err="1"/>
              <a:t>gedig</a:t>
            </a:r>
            <a:r>
              <a:rPr lang="en-ZA" sz="1800" dirty="0"/>
              <a:t> het in 1949 in </a:t>
            </a:r>
            <a:r>
              <a:rPr lang="en-ZA" sz="1800" i="1" dirty="0" err="1"/>
              <a:t>Soos</a:t>
            </a:r>
            <a:r>
              <a:rPr lang="en-ZA" sz="1800" i="1" dirty="0"/>
              <a:t> die </a:t>
            </a:r>
            <a:r>
              <a:rPr lang="en-ZA" sz="1800" i="1" dirty="0" err="1"/>
              <a:t>windjie</a:t>
            </a:r>
            <a:r>
              <a:rPr lang="en-ZA" sz="1800" i="1" dirty="0"/>
              <a:t> </a:t>
            </a:r>
            <a:r>
              <a:rPr lang="en-ZA" sz="1800" i="1" dirty="0" err="1"/>
              <a:t>wat</a:t>
            </a:r>
            <a:r>
              <a:rPr lang="en-ZA" sz="1800" i="1" dirty="0"/>
              <a:t> </a:t>
            </a:r>
            <a:r>
              <a:rPr lang="en-ZA" sz="1800" i="1" dirty="0" err="1"/>
              <a:t>suis</a:t>
            </a:r>
            <a:r>
              <a:rPr lang="en-ZA" sz="1800" i="1" dirty="0"/>
              <a:t> </a:t>
            </a:r>
            <a:r>
              <a:rPr lang="en-ZA" sz="1800" dirty="0" err="1"/>
              <a:t>verskyn</a:t>
            </a:r>
            <a:r>
              <a:rPr lang="en-ZA" sz="1800" dirty="0"/>
              <a:t>. Dis </a:t>
            </a:r>
            <a:r>
              <a:rPr lang="en-ZA" sz="1800" dirty="0" err="1"/>
              <a:t>waarom</a:t>
            </a:r>
            <a:r>
              <a:rPr lang="en-ZA" sz="1800" dirty="0"/>
              <a:t> “</a:t>
            </a:r>
            <a:r>
              <a:rPr lang="en-ZA" sz="1800" dirty="0" err="1"/>
              <a:t>Kosa</a:t>
            </a:r>
            <a:r>
              <a:rPr lang="en-ZA" sz="1800" dirty="0"/>
              <a:t>” en “</a:t>
            </a:r>
            <a:r>
              <a:rPr lang="en-ZA" sz="1800" dirty="0" err="1"/>
              <a:t>Soetoe</a:t>
            </a:r>
            <a:r>
              <a:rPr lang="en-ZA" sz="1800" dirty="0"/>
              <a:t>” so </a:t>
            </a:r>
            <a:r>
              <a:rPr lang="en-ZA" sz="1800" dirty="0" err="1"/>
              <a:t>anders</a:t>
            </a:r>
            <a:r>
              <a:rPr lang="en-ZA" sz="1800" dirty="0"/>
              <a:t> </a:t>
            </a:r>
            <a:r>
              <a:rPr lang="en-ZA" sz="1800" dirty="0" err="1"/>
              <a:t>gespel</a:t>
            </a:r>
            <a:r>
              <a:rPr lang="en-ZA" sz="1800" dirty="0"/>
              <a:t> is as </a:t>
            </a:r>
            <a:r>
              <a:rPr lang="en-ZA" sz="1800" dirty="0" err="1" smtClean="0"/>
              <a:t>waaraan</a:t>
            </a:r>
            <a:r>
              <a:rPr lang="en-ZA" sz="1800" dirty="0" smtClean="0"/>
              <a:t> </a:t>
            </a:r>
            <a:r>
              <a:rPr lang="en-ZA" sz="1800" dirty="0" err="1"/>
              <a:t>ons</a:t>
            </a:r>
            <a:r>
              <a:rPr lang="en-ZA" sz="1800" dirty="0"/>
              <a:t> </a:t>
            </a:r>
            <a:r>
              <a:rPr lang="en-ZA" sz="1800" dirty="0" err="1"/>
              <a:t>deesdae</a:t>
            </a:r>
            <a:r>
              <a:rPr lang="en-ZA" sz="1800" dirty="0"/>
              <a:t> </a:t>
            </a:r>
            <a:r>
              <a:rPr lang="en-ZA" sz="1800" dirty="0" err="1"/>
              <a:t>gewoond</a:t>
            </a:r>
            <a:r>
              <a:rPr lang="en-ZA" sz="1800" dirty="0"/>
              <a:t> is. </a:t>
            </a:r>
            <a:endParaRPr lang="en-ZA" sz="1800" dirty="0" smtClean="0"/>
          </a:p>
          <a:p>
            <a:r>
              <a:rPr lang="en-ZA" sz="1800" dirty="0" smtClean="0"/>
              <a:t>“</a:t>
            </a:r>
            <a:r>
              <a:rPr lang="en-ZA" sz="1800" dirty="0" err="1" smtClean="0"/>
              <a:t>Nkosi</a:t>
            </a:r>
            <a:r>
              <a:rPr lang="en-ZA" sz="1800" dirty="0"/>
              <a:t> </a:t>
            </a:r>
            <a:r>
              <a:rPr lang="en-ZA" sz="1800" dirty="0" err="1"/>
              <a:t>sikelel</a:t>
            </a:r>
            <a:r>
              <a:rPr lang="en-ZA" sz="1800" dirty="0"/>
              <a:t>’ i-</a:t>
            </a:r>
            <a:r>
              <a:rPr lang="en-ZA" sz="1800" dirty="0" err="1"/>
              <a:t>Afrika</a:t>
            </a:r>
            <a:r>
              <a:rPr lang="en-ZA" sz="1800" dirty="0"/>
              <a:t>” (Xhosa) is in 1897 </a:t>
            </a:r>
            <a:r>
              <a:rPr lang="en-ZA" sz="1800" dirty="0" err="1"/>
              <a:t>deur</a:t>
            </a:r>
            <a:r>
              <a:rPr lang="en-ZA" sz="1800" dirty="0"/>
              <a:t> Enoch </a:t>
            </a:r>
            <a:r>
              <a:rPr lang="en-ZA" sz="1800" dirty="0" err="1"/>
              <a:t>Sontonga</a:t>
            </a:r>
            <a:r>
              <a:rPr lang="en-ZA" sz="1800" dirty="0"/>
              <a:t>, ’n </a:t>
            </a:r>
            <a:r>
              <a:rPr lang="en-ZA" sz="1800" dirty="0" err="1"/>
              <a:t>onderwyser</a:t>
            </a:r>
            <a:r>
              <a:rPr lang="en-ZA" sz="1800" dirty="0"/>
              <a:t> by die </a:t>
            </a:r>
            <a:r>
              <a:rPr lang="en-ZA" sz="1800" dirty="0" err="1"/>
              <a:t>Metodiste</a:t>
            </a:r>
            <a:r>
              <a:rPr lang="en-ZA" sz="1800" dirty="0"/>
              <a:t> </a:t>
            </a:r>
            <a:r>
              <a:rPr lang="en-ZA" sz="1800" dirty="0" err="1"/>
              <a:t>Sendingskool</a:t>
            </a:r>
            <a:r>
              <a:rPr lang="en-ZA" sz="1800" dirty="0"/>
              <a:t>, as </a:t>
            </a:r>
            <a:r>
              <a:rPr lang="en-ZA" sz="1800" dirty="0" err="1"/>
              <a:t>gesang</a:t>
            </a:r>
            <a:r>
              <a:rPr lang="en-ZA" sz="1800" dirty="0"/>
              <a:t> </a:t>
            </a:r>
            <a:r>
              <a:rPr lang="en-ZA" sz="1800" dirty="0" err="1"/>
              <a:t>gekomponeer</a:t>
            </a:r>
            <a:r>
              <a:rPr lang="en-ZA" sz="1800" dirty="0"/>
              <a:t> op ’n </a:t>
            </a:r>
            <a:r>
              <a:rPr lang="en-ZA" sz="1800" dirty="0" err="1"/>
              <a:t>wysie</a:t>
            </a:r>
            <a:r>
              <a:rPr lang="en-ZA" sz="1800" dirty="0"/>
              <a:t> van Joseph </a:t>
            </a:r>
            <a:r>
              <a:rPr lang="en-ZA" sz="1800" dirty="0" smtClean="0"/>
              <a:t>Perry</a:t>
            </a:r>
          </a:p>
          <a:p>
            <a:r>
              <a:rPr lang="en-ZA" sz="1800" dirty="0" smtClean="0"/>
              <a:t>Die </a:t>
            </a:r>
            <a:r>
              <a:rPr lang="en-ZA" sz="1800" dirty="0"/>
              <a:t>ANC het </a:t>
            </a:r>
            <a:r>
              <a:rPr lang="en-ZA" sz="1800" dirty="0" err="1"/>
              <a:t>dit</a:t>
            </a:r>
            <a:r>
              <a:rPr lang="en-ZA" sz="1800" dirty="0"/>
              <a:t> </a:t>
            </a:r>
            <a:r>
              <a:rPr lang="en-ZA" sz="1800" dirty="0" err="1"/>
              <a:t>gedurende</a:t>
            </a:r>
            <a:r>
              <a:rPr lang="en-ZA" sz="1800" dirty="0"/>
              <a:t> apartheid as </a:t>
            </a:r>
            <a:r>
              <a:rPr lang="en-ZA" sz="1800" dirty="0" err="1"/>
              <a:t>amptelike</a:t>
            </a:r>
            <a:r>
              <a:rPr lang="en-ZA" sz="1800" dirty="0"/>
              <a:t> lied en </a:t>
            </a:r>
            <a:r>
              <a:rPr lang="en-ZA" sz="1800" dirty="0" err="1"/>
              <a:t>simbool</a:t>
            </a:r>
            <a:r>
              <a:rPr lang="en-ZA" sz="1800" dirty="0"/>
              <a:t> van die anti-</a:t>
            </a:r>
            <a:r>
              <a:rPr lang="en-ZA" sz="1800" dirty="0" err="1"/>
              <a:t>apartheidsbeweging</a:t>
            </a:r>
            <a:r>
              <a:rPr lang="en-ZA" sz="1800" dirty="0"/>
              <a:t> </a:t>
            </a:r>
            <a:r>
              <a:rPr lang="en-ZA" sz="1800" dirty="0" err="1" smtClean="0"/>
              <a:t>gebruik</a:t>
            </a:r>
            <a:endParaRPr lang="en-ZA" sz="1800" dirty="0" smtClean="0"/>
          </a:p>
          <a:p>
            <a:r>
              <a:rPr lang="en-ZA" sz="1800" dirty="0" smtClean="0"/>
              <a:t>Dis </a:t>
            </a:r>
            <a:r>
              <a:rPr lang="en-ZA" sz="1800" dirty="0"/>
              <a:t>tans die </a:t>
            </a:r>
            <a:r>
              <a:rPr lang="en-ZA" sz="1800" dirty="0" err="1"/>
              <a:t>volkslied</a:t>
            </a:r>
            <a:r>
              <a:rPr lang="en-ZA" sz="1800" dirty="0"/>
              <a:t> van </a:t>
            </a:r>
            <a:r>
              <a:rPr lang="en-ZA" sz="1800" dirty="0" err="1"/>
              <a:t>Suid-Afrika</a:t>
            </a:r>
            <a:r>
              <a:rPr lang="en-ZA" sz="1800" dirty="0"/>
              <a:t>, </a:t>
            </a:r>
            <a:r>
              <a:rPr lang="en-ZA" sz="1800" dirty="0" err="1"/>
              <a:t>Tanzanië</a:t>
            </a:r>
            <a:r>
              <a:rPr lang="en-ZA" sz="1800" dirty="0"/>
              <a:t> en </a:t>
            </a:r>
            <a:r>
              <a:rPr lang="en-ZA" sz="1800" dirty="0" err="1" smtClean="0"/>
              <a:t>Zambië</a:t>
            </a:r>
            <a:endParaRPr lang="en-ZA" sz="1800" dirty="0" smtClean="0"/>
          </a:p>
          <a:p>
            <a:r>
              <a:rPr lang="en-US" sz="1800" dirty="0" smtClean="0"/>
              <a:t>Die </a:t>
            </a:r>
            <a:r>
              <a:rPr lang="en-US" sz="1800" dirty="0" err="1" smtClean="0"/>
              <a:t>gedig</a:t>
            </a:r>
            <a:r>
              <a:rPr lang="en-US" sz="1800" dirty="0" smtClean="0"/>
              <a:t> is </a:t>
            </a:r>
            <a:r>
              <a:rPr lang="en-US" sz="1800" dirty="0" err="1" smtClean="0"/>
              <a:t>nie</a:t>
            </a:r>
            <a:r>
              <a:rPr lang="en-US" sz="1800" dirty="0" smtClean="0"/>
              <a:t> 'n </a:t>
            </a:r>
            <a:r>
              <a:rPr lang="en-US" sz="1800" dirty="0" err="1" smtClean="0"/>
              <a:t>vertaling</a:t>
            </a:r>
            <a:r>
              <a:rPr lang="en-US" sz="1800" dirty="0" smtClean="0"/>
              <a:t> van die </a:t>
            </a:r>
            <a:r>
              <a:rPr lang="en-US" sz="1800" dirty="0" err="1" smtClean="0"/>
              <a:t>hele</a:t>
            </a:r>
            <a:r>
              <a:rPr lang="en-US" sz="1800" dirty="0" smtClean="0"/>
              <a:t> lied </a:t>
            </a:r>
            <a:r>
              <a:rPr lang="en-US" sz="1800" dirty="0" err="1" smtClean="0"/>
              <a:t>nie</a:t>
            </a:r>
            <a:r>
              <a:rPr lang="en-US" sz="1800" dirty="0" smtClean="0"/>
              <a:t>, maar </a:t>
            </a:r>
            <a:r>
              <a:rPr lang="en-US" sz="1800" dirty="0" err="1" smtClean="0"/>
              <a:t>eerder</a:t>
            </a:r>
            <a:r>
              <a:rPr lang="en-US" sz="1800" dirty="0" smtClean="0"/>
              <a:t> 'n </a:t>
            </a:r>
            <a:r>
              <a:rPr lang="en-US" sz="1800" dirty="0" err="1" smtClean="0"/>
              <a:t>verwysing</a:t>
            </a:r>
            <a:r>
              <a:rPr lang="en-US" sz="1800" dirty="0" smtClean="0"/>
              <a:t> </a:t>
            </a:r>
            <a:r>
              <a:rPr lang="en-US" sz="1800" dirty="0" err="1" smtClean="0"/>
              <a:t>na</a:t>
            </a:r>
            <a:r>
              <a:rPr lang="en-US" sz="1800" dirty="0" smtClean="0"/>
              <a:t> die </a:t>
            </a:r>
            <a:r>
              <a:rPr lang="en-US" sz="1800" dirty="0" err="1" smtClean="0"/>
              <a:t>sentrale</a:t>
            </a:r>
            <a:r>
              <a:rPr lang="en-US" sz="1800" dirty="0" smtClean="0"/>
              <a:t> </a:t>
            </a:r>
            <a:r>
              <a:rPr lang="en-US" sz="1800" dirty="0" err="1" smtClean="0"/>
              <a:t>gedagte</a:t>
            </a:r>
            <a:r>
              <a:rPr lang="en-US" sz="1800" dirty="0" smtClean="0"/>
              <a:t> </a:t>
            </a:r>
            <a:r>
              <a:rPr lang="en-US" sz="1800" dirty="0" err="1" smtClean="0"/>
              <a:t>daarvan</a:t>
            </a:r>
            <a:endParaRPr lang="en-US" sz="1800" dirty="0" smtClean="0"/>
          </a:p>
          <a:p>
            <a:r>
              <a:rPr lang="en-US" sz="1800" dirty="0" smtClean="0"/>
              <a:t>Die lied is </a:t>
            </a:r>
            <a:r>
              <a:rPr lang="en-US" sz="1800" dirty="0" err="1" smtClean="0"/>
              <a:t>dus</a:t>
            </a:r>
            <a:r>
              <a:rPr lang="en-US" sz="1800" dirty="0" smtClean="0"/>
              <a:t> lank </a:t>
            </a:r>
            <a:r>
              <a:rPr lang="en-US" sz="1800" dirty="0" err="1" smtClean="0"/>
              <a:t>voordat</a:t>
            </a:r>
            <a:r>
              <a:rPr lang="en-US" sz="1800" dirty="0" smtClean="0"/>
              <a:t> </a:t>
            </a:r>
            <a:r>
              <a:rPr lang="en-US" sz="1800" dirty="0" err="1" smtClean="0"/>
              <a:t>dit</a:t>
            </a:r>
            <a:r>
              <a:rPr lang="en-US" sz="1800" dirty="0" smtClean="0"/>
              <a:t> die </a:t>
            </a:r>
            <a:r>
              <a:rPr lang="en-US" sz="1800" dirty="0" err="1" smtClean="0"/>
              <a:t>volkslied</a:t>
            </a:r>
            <a:r>
              <a:rPr lang="en-US" sz="1800" dirty="0" smtClean="0"/>
              <a:t> </a:t>
            </a:r>
            <a:r>
              <a:rPr lang="en-US" sz="1800" dirty="0" err="1" smtClean="0"/>
              <a:t>geword</a:t>
            </a:r>
            <a:r>
              <a:rPr lang="en-US" sz="1800" dirty="0" smtClean="0"/>
              <a:t> het, </a:t>
            </a:r>
            <a:r>
              <a:rPr lang="en-US" sz="1800" dirty="0" err="1" smtClean="0"/>
              <a:t>wyd</a:t>
            </a:r>
            <a:r>
              <a:rPr lang="en-US" sz="1800" dirty="0" smtClean="0"/>
              <a:t> </a:t>
            </a:r>
            <a:r>
              <a:rPr lang="en-US" sz="1800" dirty="0" err="1" smtClean="0"/>
              <a:t>gesing</a:t>
            </a:r>
            <a:endParaRPr lang="en-ZA" sz="1800" dirty="0"/>
          </a:p>
          <a:p>
            <a:r>
              <a:rPr lang="en-US" dirty="0" smtClean="0"/>
              <a:t>Die lied het </a:t>
            </a:r>
            <a:r>
              <a:rPr lang="en-US" dirty="0" err="1" smtClean="0"/>
              <a:t>ook</a:t>
            </a:r>
            <a:r>
              <a:rPr lang="en-US" dirty="0" smtClean="0"/>
              <a:t> 'n </a:t>
            </a:r>
            <a:r>
              <a:rPr lang="en-US" dirty="0" err="1" smtClean="0"/>
              <a:t>onuitwisbare</a:t>
            </a:r>
            <a:r>
              <a:rPr lang="en-US" dirty="0" smtClean="0"/>
              <a:t> </a:t>
            </a:r>
            <a:r>
              <a:rPr lang="en-US" dirty="0" err="1" smtClean="0"/>
              <a:t>indruk</a:t>
            </a:r>
            <a:r>
              <a:rPr lang="en-US" dirty="0" smtClean="0"/>
              <a:t> op die </a:t>
            </a:r>
            <a:r>
              <a:rPr lang="en-US" dirty="0" err="1" smtClean="0"/>
              <a:t>spreker</a:t>
            </a:r>
            <a:r>
              <a:rPr lang="en-US" dirty="0" smtClean="0"/>
              <a:t> (</a:t>
            </a:r>
            <a:r>
              <a:rPr lang="en-US" dirty="0" err="1" smtClean="0"/>
              <a:t>wat</a:t>
            </a:r>
            <a:r>
              <a:rPr lang="en-US" dirty="0" smtClean="0"/>
              <a:t> </a:t>
            </a:r>
            <a:r>
              <a:rPr lang="en-US" dirty="0" err="1" smtClean="0"/>
              <a:t>hom</a:t>
            </a:r>
            <a:r>
              <a:rPr lang="en-US" dirty="0" smtClean="0"/>
              <a:t> 'n ware </a:t>
            </a:r>
            <a:r>
              <a:rPr lang="en-US" dirty="0" err="1" smtClean="0"/>
              <a:t>Afrikaan</a:t>
            </a:r>
            <a:r>
              <a:rPr lang="en-US" dirty="0" smtClean="0"/>
              <a:t> </a:t>
            </a:r>
            <a:r>
              <a:rPr lang="en-US" dirty="0" err="1" smtClean="0"/>
              <a:t>ag</a:t>
            </a:r>
            <a:r>
              <a:rPr lang="en-US" dirty="0" smtClean="0"/>
              <a:t>) </a:t>
            </a:r>
            <a:r>
              <a:rPr lang="en-US" dirty="0" err="1" smtClean="0"/>
              <a:t>gemaak</a:t>
            </a:r>
            <a:endParaRPr lang="en-ZA" dirty="0"/>
          </a:p>
        </p:txBody>
      </p:sp>
    </p:spTree>
    <p:extLst>
      <p:ext uri="{BB962C8B-B14F-4D97-AF65-F5344CB8AC3E}">
        <p14:creationId xmlns:p14="http://schemas.microsoft.com/office/powerpoint/2010/main" val="2462984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1888" y="313115"/>
            <a:ext cx="3312368" cy="5299789"/>
          </a:xfrm>
          <a:prstGeom prst="rect">
            <a:avLst/>
          </a:prstGeom>
        </p:spPr>
      </p:pic>
    </p:spTree>
    <p:extLst>
      <p:ext uri="{BB962C8B-B14F-4D97-AF65-F5344CB8AC3E}">
        <p14:creationId xmlns:p14="http://schemas.microsoft.com/office/powerpoint/2010/main" val="1865484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24800" cy="1143000"/>
          </a:xfrm>
        </p:spPr>
        <p:txBody>
          <a:bodyPr/>
          <a:lstStyle/>
          <a:p>
            <a:r>
              <a:rPr lang="en-US" dirty="0" smtClean="0"/>
              <a:t>"</a:t>
            </a:r>
            <a:r>
              <a:rPr lang="en-US" dirty="0" err="1" smtClean="0"/>
              <a:t>Toemaar</a:t>
            </a:r>
            <a:r>
              <a:rPr lang="en-US" dirty="0" smtClean="0"/>
              <a:t> die </a:t>
            </a:r>
            <a:r>
              <a:rPr lang="en-US" dirty="0" err="1" smtClean="0"/>
              <a:t>donker</a:t>
            </a:r>
            <a:r>
              <a:rPr lang="en-US" dirty="0" smtClean="0"/>
              <a:t> man" – </a:t>
            </a:r>
            <a:r>
              <a:rPr lang="en-US" dirty="0" err="1" smtClean="0"/>
              <a:t>ingrid</a:t>
            </a:r>
            <a:r>
              <a:rPr lang="en-US" dirty="0" smtClean="0"/>
              <a:t> </a:t>
            </a:r>
            <a:r>
              <a:rPr lang="en-US" dirty="0" err="1" smtClean="0"/>
              <a:t>jonker</a:t>
            </a:r>
            <a:endParaRPr lang="en-ZA"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71600" y="1772816"/>
            <a:ext cx="7272808" cy="3699386"/>
          </a:xfrm>
        </p:spPr>
      </p:pic>
    </p:spTree>
    <p:extLst>
      <p:ext uri="{BB962C8B-B14F-4D97-AF65-F5344CB8AC3E}">
        <p14:creationId xmlns:p14="http://schemas.microsoft.com/office/powerpoint/2010/main" val="2706839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7"/>
            <a:ext cx="7924800" cy="1143000"/>
          </a:xfrm>
        </p:spPr>
        <p:txBody>
          <a:bodyPr/>
          <a:lstStyle/>
          <a:p>
            <a:r>
              <a:rPr lang="en-US" dirty="0" err="1" smtClean="0"/>
              <a:t>Wiegeliedjie</a:t>
            </a:r>
            <a:r>
              <a:rPr lang="en-US" dirty="0" smtClean="0"/>
              <a:t>/</a:t>
            </a:r>
            <a:r>
              <a:rPr lang="en-US" dirty="0" err="1" smtClean="0"/>
              <a:t>slaapliedjie</a:t>
            </a:r>
            <a:endParaRPr lang="en-ZA" dirty="0"/>
          </a:p>
        </p:txBody>
      </p:sp>
      <p:sp>
        <p:nvSpPr>
          <p:cNvPr id="3" name="Content Placeholder 2"/>
          <p:cNvSpPr>
            <a:spLocks noGrp="1"/>
          </p:cNvSpPr>
          <p:nvPr>
            <p:ph sz="quarter" idx="13"/>
          </p:nvPr>
        </p:nvSpPr>
        <p:spPr/>
        <p:txBody>
          <a:bodyPr>
            <a:normAutofit lnSpcReduction="10000"/>
          </a:bodyPr>
          <a:lstStyle/>
          <a:p>
            <a:r>
              <a:rPr lang="en-US" sz="2400" dirty="0" err="1" smtClean="0"/>
              <a:t>Opgedra</a:t>
            </a:r>
            <a:r>
              <a:rPr lang="en-US" sz="2400" dirty="0" smtClean="0"/>
              <a:t> </a:t>
            </a:r>
            <a:r>
              <a:rPr lang="en-US" sz="2400" dirty="0" err="1" smtClean="0"/>
              <a:t>aan</a:t>
            </a:r>
            <a:r>
              <a:rPr lang="en-US" sz="2400" dirty="0" smtClean="0"/>
              <a:t> die </a:t>
            </a:r>
            <a:r>
              <a:rPr lang="en-US" sz="2400" dirty="0" err="1" smtClean="0"/>
              <a:t>digter</a:t>
            </a:r>
            <a:r>
              <a:rPr lang="en-US" sz="2400" dirty="0" smtClean="0"/>
              <a:t> se </a:t>
            </a:r>
            <a:r>
              <a:rPr lang="en-US" sz="2400" dirty="0" err="1" smtClean="0"/>
              <a:t>dogter</a:t>
            </a:r>
            <a:r>
              <a:rPr lang="en-US" sz="2400" dirty="0" smtClean="0"/>
              <a:t>, Simone</a:t>
            </a:r>
          </a:p>
          <a:p>
            <a:r>
              <a:rPr lang="en-US" sz="2400" dirty="0" err="1" smtClean="0"/>
              <a:t>Wiegelied</a:t>
            </a:r>
            <a:r>
              <a:rPr lang="en-US" sz="2400" dirty="0" smtClean="0"/>
              <a:t> – </a:t>
            </a:r>
            <a:r>
              <a:rPr lang="en-US" sz="2400" dirty="0" err="1" smtClean="0"/>
              <a:t>eenvoudige</a:t>
            </a:r>
            <a:r>
              <a:rPr lang="en-US" sz="2400" dirty="0" smtClean="0"/>
              <a:t> </a:t>
            </a:r>
            <a:r>
              <a:rPr lang="en-US" sz="2400" dirty="0" err="1" smtClean="0"/>
              <a:t>liedjie</a:t>
            </a:r>
            <a:r>
              <a:rPr lang="en-US" sz="2400" dirty="0" smtClean="0"/>
              <a:t> </a:t>
            </a:r>
            <a:r>
              <a:rPr lang="en-US" sz="2400" dirty="0" err="1" smtClean="0"/>
              <a:t>wat</a:t>
            </a:r>
            <a:r>
              <a:rPr lang="en-US" sz="2400" dirty="0" smtClean="0"/>
              <a:t> </a:t>
            </a:r>
            <a:r>
              <a:rPr lang="en-US" sz="2400" dirty="0" err="1" smtClean="0"/>
              <a:t>vir</a:t>
            </a:r>
            <a:r>
              <a:rPr lang="en-US" sz="2400" dirty="0" smtClean="0"/>
              <a:t> 'n kind </a:t>
            </a:r>
            <a:r>
              <a:rPr lang="en-US" sz="2400" dirty="0" err="1" smtClean="0"/>
              <a:t>gesing</a:t>
            </a:r>
            <a:r>
              <a:rPr lang="en-US" sz="2400" dirty="0" smtClean="0"/>
              <a:t> word </a:t>
            </a:r>
            <a:r>
              <a:rPr lang="en-US" sz="2400" dirty="0" err="1" smtClean="0"/>
              <a:t>om</a:t>
            </a:r>
            <a:r>
              <a:rPr lang="en-US" sz="2400" dirty="0" smtClean="0"/>
              <a:t> </a:t>
            </a:r>
            <a:r>
              <a:rPr lang="en-US" sz="2400" dirty="0" err="1" smtClean="0"/>
              <a:t>hom</a:t>
            </a:r>
            <a:r>
              <a:rPr lang="en-US" sz="2400" dirty="0" smtClean="0"/>
              <a:t>/</a:t>
            </a:r>
            <a:r>
              <a:rPr lang="en-US" sz="2400" dirty="0" err="1" smtClean="0"/>
              <a:t>haar</a:t>
            </a:r>
            <a:r>
              <a:rPr lang="en-US" sz="2400" dirty="0" smtClean="0"/>
              <a:t> </a:t>
            </a:r>
            <a:r>
              <a:rPr lang="en-US" sz="2400" dirty="0" err="1" smtClean="0"/>
              <a:t>aan</a:t>
            </a:r>
            <a:r>
              <a:rPr lang="en-US" sz="2400" dirty="0" smtClean="0"/>
              <a:t> die </a:t>
            </a:r>
            <a:r>
              <a:rPr lang="en-US" sz="2400" dirty="0" err="1" smtClean="0"/>
              <a:t>slaap</a:t>
            </a:r>
            <a:r>
              <a:rPr lang="en-US" sz="2400" dirty="0" smtClean="0"/>
              <a:t> </a:t>
            </a:r>
            <a:r>
              <a:rPr lang="en-US" sz="2400" dirty="0" err="1" smtClean="0"/>
              <a:t>te</a:t>
            </a:r>
            <a:r>
              <a:rPr lang="en-US" sz="2400" dirty="0" smtClean="0"/>
              <a:t> </a:t>
            </a:r>
            <a:r>
              <a:rPr lang="en-US" sz="2400" dirty="0" err="1" smtClean="0"/>
              <a:t>sus</a:t>
            </a:r>
            <a:endParaRPr lang="en-US" sz="2400" dirty="0" smtClean="0"/>
          </a:p>
          <a:p>
            <a:endParaRPr lang="en-US" sz="2400" dirty="0" smtClean="0"/>
          </a:p>
          <a:p>
            <a:endParaRPr lang="en-US" sz="2400" dirty="0" smtClean="0"/>
          </a:p>
          <a:p>
            <a:r>
              <a:rPr lang="en-US" sz="2400" dirty="0" err="1" smtClean="0"/>
              <a:t>Gedig</a:t>
            </a:r>
            <a:r>
              <a:rPr lang="en-US" sz="2400" dirty="0" smtClean="0"/>
              <a:t> </a:t>
            </a:r>
            <a:r>
              <a:rPr lang="en-US" sz="2400" dirty="0" err="1" smtClean="0"/>
              <a:t>neem</a:t>
            </a:r>
            <a:r>
              <a:rPr lang="en-US" sz="2400" dirty="0" smtClean="0"/>
              <a:t> die </a:t>
            </a:r>
            <a:r>
              <a:rPr lang="en-US" sz="2400" dirty="0" err="1" smtClean="0"/>
              <a:t>vorm</a:t>
            </a:r>
            <a:r>
              <a:rPr lang="en-US" sz="2400" dirty="0" smtClean="0"/>
              <a:t> van 'n </a:t>
            </a:r>
            <a:r>
              <a:rPr lang="en-US" sz="2400" dirty="0" err="1" smtClean="0"/>
              <a:t>gesprek</a:t>
            </a:r>
            <a:r>
              <a:rPr lang="en-US" sz="2400" dirty="0" smtClean="0"/>
              <a:t> </a:t>
            </a:r>
            <a:r>
              <a:rPr lang="en-US" sz="2400" dirty="0" err="1" smtClean="0"/>
              <a:t>tussen</a:t>
            </a:r>
            <a:r>
              <a:rPr lang="en-US" sz="2400" dirty="0" smtClean="0"/>
              <a:t> ma en kind </a:t>
            </a:r>
            <a:r>
              <a:rPr lang="en-US" sz="2400" dirty="0" err="1" smtClean="0"/>
              <a:t>aan</a:t>
            </a:r>
            <a:r>
              <a:rPr lang="en-US" sz="2400" dirty="0" smtClean="0"/>
              <a:t>:</a:t>
            </a:r>
          </a:p>
          <a:p>
            <a:r>
              <a:rPr lang="en-US" sz="2400" dirty="0" smtClean="0">
                <a:solidFill>
                  <a:schemeClr val="tx2"/>
                </a:solidFill>
              </a:rPr>
              <a:t>"</a:t>
            </a:r>
            <a:r>
              <a:rPr lang="en-US" sz="2400" dirty="0" err="1" smtClean="0">
                <a:solidFill>
                  <a:schemeClr val="tx2"/>
                </a:solidFill>
              </a:rPr>
              <a:t>Wat</a:t>
            </a:r>
            <a:r>
              <a:rPr lang="en-US" sz="2400" dirty="0" smtClean="0">
                <a:solidFill>
                  <a:schemeClr val="tx2"/>
                </a:solidFill>
              </a:rPr>
              <a:t> </a:t>
            </a:r>
            <a:r>
              <a:rPr lang="en-US" sz="2400" dirty="0" err="1" smtClean="0">
                <a:solidFill>
                  <a:schemeClr val="tx2"/>
                </a:solidFill>
              </a:rPr>
              <a:t>maak</a:t>
            </a:r>
            <a:r>
              <a:rPr lang="en-US" sz="2400" dirty="0" smtClean="0">
                <a:solidFill>
                  <a:schemeClr val="tx2"/>
                </a:solidFill>
              </a:rPr>
              <a:t> </a:t>
            </a:r>
            <a:r>
              <a:rPr lang="en-US" sz="2400" dirty="0" err="1" smtClean="0">
                <a:solidFill>
                  <a:schemeClr val="tx2"/>
                </a:solidFill>
              </a:rPr>
              <a:t>hy</a:t>
            </a:r>
            <a:r>
              <a:rPr lang="en-US" sz="2400" dirty="0" smtClean="0">
                <a:solidFill>
                  <a:schemeClr val="tx2"/>
                </a:solidFill>
              </a:rPr>
              <a:t>, mammie?", "</a:t>
            </a:r>
            <a:r>
              <a:rPr lang="en-US" sz="2400" dirty="0" err="1" smtClean="0">
                <a:solidFill>
                  <a:schemeClr val="tx2"/>
                </a:solidFill>
              </a:rPr>
              <a:t>Wat</a:t>
            </a:r>
            <a:r>
              <a:rPr lang="en-US" sz="2400" dirty="0" smtClean="0">
                <a:solidFill>
                  <a:schemeClr val="tx2"/>
                </a:solidFill>
              </a:rPr>
              <a:t> is </a:t>
            </a:r>
            <a:r>
              <a:rPr lang="en-US" sz="2400" dirty="0" err="1" smtClean="0">
                <a:solidFill>
                  <a:schemeClr val="tx2"/>
                </a:solidFill>
              </a:rPr>
              <a:t>sy</a:t>
            </a:r>
            <a:r>
              <a:rPr lang="en-US" sz="2400" dirty="0" smtClean="0">
                <a:solidFill>
                  <a:schemeClr val="tx2"/>
                </a:solidFill>
              </a:rPr>
              <a:t> </a:t>
            </a:r>
            <a:r>
              <a:rPr lang="en-US" sz="2400" dirty="0" err="1" smtClean="0">
                <a:solidFill>
                  <a:schemeClr val="tx2"/>
                </a:solidFill>
              </a:rPr>
              <a:t>naam</a:t>
            </a:r>
            <a:r>
              <a:rPr lang="en-US" sz="2400" dirty="0" smtClean="0">
                <a:solidFill>
                  <a:schemeClr val="tx2"/>
                </a:solidFill>
              </a:rPr>
              <a:t>, mammie", "Mammie…"</a:t>
            </a:r>
          </a:p>
          <a:p>
            <a:r>
              <a:rPr lang="en-US" sz="2400" dirty="0" smtClean="0">
                <a:solidFill>
                  <a:schemeClr val="tx2"/>
                </a:solidFill>
              </a:rPr>
              <a:t>"</a:t>
            </a:r>
            <a:r>
              <a:rPr lang="en-US" sz="2400" dirty="0" err="1" smtClean="0">
                <a:solidFill>
                  <a:schemeClr val="tx2"/>
                </a:solidFill>
              </a:rPr>
              <a:t>skat</a:t>
            </a:r>
            <a:r>
              <a:rPr lang="en-US" sz="2400" dirty="0" smtClean="0">
                <a:solidFill>
                  <a:schemeClr val="tx2"/>
                </a:solidFill>
              </a:rPr>
              <a:t>", "my hart", "</a:t>
            </a:r>
            <a:r>
              <a:rPr lang="en-US" sz="2400" dirty="0" err="1" smtClean="0">
                <a:solidFill>
                  <a:schemeClr val="tx2"/>
                </a:solidFill>
              </a:rPr>
              <a:t>liefling</a:t>
            </a:r>
            <a:r>
              <a:rPr lang="en-US" sz="2400" dirty="0" smtClean="0">
                <a:solidFill>
                  <a:schemeClr val="tx2"/>
                </a:solidFill>
              </a:rPr>
              <a:t>", "my lam"</a:t>
            </a:r>
          </a:p>
          <a:p>
            <a:endParaRPr lang="en-ZA" sz="2400" dirty="0">
              <a:solidFill>
                <a:schemeClr val="tx2"/>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501855435"/>
              </p:ext>
            </p:extLst>
          </p:nvPr>
        </p:nvGraphicFramePr>
        <p:xfrm>
          <a:off x="1043608" y="3068960"/>
          <a:ext cx="7056784" cy="640080"/>
        </p:xfrm>
        <a:graphic>
          <a:graphicData uri="http://schemas.openxmlformats.org/drawingml/2006/table">
            <a:tbl>
              <a:tblPr firstRow="1" bandRow="1">
                <a:tableStyleId>{21E4AEA4-8DFA-4A89-87EB-49C32662AFE0}</a:tableStyleId>
              </a:tblPr>
              <a:tblGrid>
                <a:gridCol w="7056784">
                  <a:extLst>
                    <a:ext uri="{9D8B030D-6E8A-4147-A177-3AD203B41FA5}">
                      <a16:colId xmlns:a16="http://schemas.microsoft.com/office/drawing/2014/main" val="20000"/>
                    </a:ext>
                  </a:extLst>
                </a:gridCol>
              </a:tblGrid>
              <a:tr h="370840">
                <a:tc>
                  <a:txBody>
                    <a:bodyPr/>
                    <a:lstStyle/>
                    <a:p>
                      <a:r>
                        <a:rPr lang="en-US" dirty="0" err="1" smtClean="0">
                          <a:solidFill>
                            <a:schemeClr val="tx1"/>
                          </a:solidFill>
                        </a:rPr>
                        <a:t>Kort</a:t>
                      </a:r>
                      <a:r>
                        <a:rPr lang="en-US" baseline="0" dirty="0" smtClean="0">
                          <a:solidFill>
                            <a:schemeClr val="tx1"/>
                          </a:solidFill>
                        </a:rPr>
                        <a:t> </a:t>
                      </a:r>
                      <a:r>
                        <a:rPr lang="en-US" baseline="0" dirty="0" err="1" smtClean="0">
                          <a:solidFill>
                            <a:schemeClr val="tx1"/>
                          </a:solidFill>
                        </a:rPr>
                        <a:t>frases</a:t>
                      </a:r>
                      <a:r>
                        <a:rPr lang="en-US" baseline="0" dirty="0" smtClean="0">
                          <a:solidFill>
                            <a:schemeClr val="tx1"/>
                          </a:solidFill>
                        </a:rPr>
                        <a:t>             </a:t>
                      </a:r>
                      <a:r>
                        <a:rPr lang="en-US" baseline="0" dirty="0" err="1" smtClean="0">
                          <a:solidFill>
                            <a:schemeClr val="tx1"/>
                          </a:solidFill>
                        </a:rPr>
                        <a:t>Herhaling</a:t>
                      </a:r>
                      <a:r>
                        <a:rPr lang="en-US" baseline="0" dirty="0" smtClean="0">
                          <a:solidFill>
                            <a:schemeClr val="tx1"/>
                          </a:solidFill>
                        </a:rPr>
                        <a:t>              </a:t>
                      </a:r>
                      <a:r>
                        <a:rPr lang="en-US" baseline="0" dirty="0" err="1" smtClean="0">
                          <a:solidFill>
                            <a:schemeClr val="tx1"/>
                          </a:solidFill>
                        </a:rPr>
                        <a:t>Klankspel</a:t>
                      </a:r>
                      <a:r>
                        <a:rPr lang="en-US" baseline="0" dirty="0" smtClean="0">
                          <a:solidFill>
                            <a:schemeClr val="tx1"/>
                          </a:solidFill>
                        </a:rPr>
                        <a:t>            </a:t>
                      </a:r>
                      <a:r>
                        <a:rPr lang="en-US" baseline="0" dirty="0" err="1" smtClean="0">
                          <a:solidFill>
                            <a:schemeClr val="tx1"/>
                          </a:solidFill>
                        </a:rPr>
                        <a:t>Alliterasie</a:t>
                      </a:r>
                      <a:r>
                        <a:rPr lang="en-US" baseline="0" dirty="0" smtClean="0">
                          <a:solidFill>
                            <a:schemeClr val="tx1"/>
                          </a:solidFill>
                        </a:rPr>
                        <a:t>/</a:t>
                      </a:r>
                      <a:r>
                        <a:rPr lang="en-US" baseline="0" dirty="0" err="1" smtClean="0">
                          <a:solidFill>
                            <a:schemeClr val="tx1"/>
                          </a:solidFill>
                        </a:rPr>
                        <a:t>assonansie</a:t>
                      </a:r>
                      <a:endParaRPr lang="en-US" baseline="0" dirty="0" smtClean="0">
                        <a:solidFill>
                          <a:schemeClr val="tx1"/>
                        </a:solidFill>
                      </a:endParaRPr>
                    </a:p>
                    <a:p>
                      <a:r>
                        <a:rPr lang="en-US" baseline="0" dirty="0" err="1" smtClean="0">
                          <a:solidFill>
                            <a:schemeClr val="tx1"/>
                          </a:solidFill>
                        </a:rPr>
                        <a:t>Sterk</a:t>
                      </a:r>
                      <a:r>
                        <a:rPr lang="en-US" baseline="0" dirty="0" smtClean="0">
                          <a:solidFill>
                            <a:schemeClr val="tx1"/>
                          </a:solidFill>
                        </a:rPr>
                        <a:t> </a:t>
                      </a:r>
                      <a:r>
                        <a:rPr lang="en-US" baseline="0" dirty="0" err="1" smtClean="0">
                          <a:solidFill>
                            <a:schemeClr val="tx1"/>
                          </a:solidFill>
                        </a:rPr>
                        <a:t>ritme</a:t>
                      </a:r>
                      <a:r>
                        <a:rPr lang="en-US" baseline="0" dirty="0" smtClean="0">
                          <a:solidFill>
                            <a:schemeClr val="tx1"/>
                          </a:solidFill>
                        </a:rPr>
                        <a:t>             </a:t>
                      </a:r>
                      <a:r>
                        <a:rPr lang="en-US" baseline="0" dirty="0" err="1" smtClean="0">
                          <a:solidFill>
                            <a:schemeClr val="tx1"/>
                          </a:solidFill>
                        </a:rPr>
                        <a:t>Inversie</a:t>
                      </a:r>
                      <a:r>
                        <a:rPr lang="en-US" baseline="0" dirty="0" smtClean="0">
                          <a:solidFill>
                            <a:schemeClr val="tx1"/>
                          </a:solidFill>
                        </a:rPr>
                        <a:t>                 </a:t>
                      </a:r>
                      <a:r>
                        <a:rPr lang="en-US" baseline="0" dirty="0" err="1" smtClean="0">
                          <a:solidFill>
                            <a:schemeClr val="tx1"/>
                          </a:solidFill>
                        </a:rPr>
                        <a:t>Onomatopee</a:t>
                      </a:r>
                      <a:r>
                        <a:rPr lang="en-US" baseline="0" dirty="0" smtClean="0">
                          <a:solidFill>
                            <a:schemeClr val="tx1"/>
                          </a:solidFill>
                        </a:rPr>
                        <a:t>       </a:t>
                      </a:r>
                      <a:r>
                        <a:rPr lang="en-US" baseline="0" dirty="0" err="1" smtClean="0">
                          <a:solidFill>
                            <a:schemeClr val="tx1"/>
                          </a:solidFill>
                        </a:rPr>
                        <a:t>Terapeutiese</a:t>
                      </a:r>
                      <a:r>
                        <a:rPr lang="en-US" baseline="0" dirty="0" smtClean="0">
                          <a:solidFill>
                            <a:schemeClr val="tx1"/>
                          </a:solidFill>
                        </a:rPr>
                        <a:t> </a:t>
                      </a:r>
                      <a:r>
                        <a:rPr lang="en-US" baseline="0" dirty="0" err="1" smtClean="0">
                          <a:solidFill>
                            <a:schemeClr val="tx1"/>
                          </a:solidFill>
                        </a:rPr>
                        <a:t>funksie</a:t>
                      </a:r>
                      <a:endParaRPr lang="en-US" baseline="0" dirty="0" smtClean="0">
                        <a:solidFill>
                          <a:schemeClr val="tx1"/>
                        </a:solidFill>
                      </a:endParaRPr>
                    </a:p>
                  </a:txBody>
                  <a:tcPr>
                    <a:solidFill>
                      <a:schemeClr val="tx2">
                        <a:lumMod val="7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510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24800" cy="1143000"/>
          </a:xfrm>
        </p:spPr>
        <p:txBody>
          <a:bodyPr/>
          <a:lstStyle/>
          <a:p>
            <a:pPr algn="ctr"/>
            <a:r>
              <a:rPr lang="en-US" dirty="0" err="1" smtClean="0"/>
              <a:t>Onderhoud</a:t>
            </a:r>
            <a:r>
              <a:rPr lang="en-US" dirty="0" smtClean="0"/>
              <a:t> met </a:t>
            </a:r>
            <a:r>
              <a:rPr lang="en-US" dirty="0" err="1" smtClean="0"/>
              <a:t>simone</a:t>
            </a:r>
            <a:r>
              <a:rPr lang="en-US" dirty="0" smtClean="0"/>
              <a:t> </a:t>
            </a:r>
            <a:r>
              <a:rPr lang="en-US" dirty="0" err="1" smtClean="0"/>
              <a:t>garcia</a:t>
            </a:r>
            <a:r>
              <a:rPr lang="en-US" dirty="0" smtClean="0"/>
              <a:t> </a:t>
            </a:r>
            <a:r>
              <a:rPr lang="en-US" dirty="0" err="1" smtClean="0"/>
              <a:t>marquez</a:t>
            </a:r>
            <a:endParaRPr lang="en-ZA" dirty="0"/>
          </a:p>
        </p:txBody>
      </p:sp>
      <p:sp>
        <p:nvSpPr>
          <p:cNvPr id="3" name="Content Placeholder 2"/>
          <p:cNvSpPr>
            <a:spLocks noGrp="1"/>
          </p:cNvSpPr>
          <p:nvPr>
            <p:ph sz="quarter" idx="13"/>
          </p:nvPr>
        </p:nvSpPr>
        <p:spPr>
          <a:xfrm>
            <a:off x="3635896" y="1844824"/>
            <a:ext cx="4898504" cy="3870176"/>
          </a:xfrm>
        </p:spPr>
        <p:txBody>
          <a:bodyPr>
            <a:normAutofit fontScale="92500" lnSpcReduction="20000"/>
          </a:bodyPr>
          <a:lstStyle/>
          <a:p>
            <a:pPr marL="0" indent="0" algn="just">
              <a:buNone/>
            </a:pPr>
            <a:r>
              <a:rPr lang="nl-NL" dirty="0" smtClean="0"/>
              <a:t>"Ek het </a:t>
            </a:r>
            <a:r>
              <a:rPr lang="nl-NL" dirty="0"/>
              <a:t>onthou hoe my ma Ingrid die kamer ingeloop het in Clifton. Sy het my in haar arms gehou en vir my lam-tie-die-dam-tie-die gesing. Ek het die galme van die branders gehoor, die maan deur die gordyne gesien, en haar sagte stem en oë onthou ... en aan die slaap geraak</a:t>
            </a:r>
            <a:r>
              <a:rPr lang="nl-NL" dirty="0" smtClean="0"/>
              <a:t>."</a:t>
            </a:r>
          </a:p>
          <a:p>
            <a:pPr marL="0" indent="0" algn="just">
              <a:buNone/>
            </a:pPr>
            <a:endParaRPr lang="nl-NL" sz="900" dirty="0" smtClean="0"/>
          </a:p>
          <a:p>
            <a:pPr marL="0" indent="0" algn="just">
              <a:buNone/>
            </a:pPr>
            <a:r>
              <a:rPr lang="nl-NL" dirty="0" smtClean="0"/>
              <a:t>"Ek </a:t>
            </a:r>
            <a:r>
              <a:rPr lang="nl-NL" dirty="0"/>
              <a:t>was bang vir die donker, maar my ma het deur die gedig  'n vorm aan die donker gegee. Die donker is nie 'n ding wat leeg en niks is nie, maar iets wat deel van die lewe en selfs deel van lig is. Die donker man kan selfs liefde wees. </a:t>
            </a:r>
            <a:r>
              <a:rPr lang="nl-NL" dirty="0" smtClean="0"/>
              <a:t>Om </a:t>
            </a:r>
            <a:r>
              <a:rPr lang="nl-NL" dirty="0"/>
              <a:t>dit op daardie manier te sien, beteken alles in die heelal is die Skepping, die donker man kan ook die Skepper wees. Tog, is die Skepper nie 'n asemrowende gees nie? Kan die donker man ook deel  van die dood  wees? Of 'n kleiner dood soos dié van slaap? Kan die donker man nie ook 'n man wees nie? Ja. "Toemaar" is 'n wonderlike Afrikaanse woord wat my ma Ingrid in haar gedig gebruik het en wat barmhartigheid so mooi omskryf</a:t>
            </a:r>
            <a:r>
              <a:rPr lang="nl-NL" dirty="0" smtClean="0"/>
              <a:t>." </a:t>
            </a:r>
            <a:r>
              <a:rPr lang="nl-NL" dirty="0"/>
              <a:t> </a:t>
            </a:r>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617" y="1954916"/>
            <a:ext cx="2808312" cy="2337955"/>
          </a:xfrm>
          <a:prstGeom prst="rect">
            <a:avLst/>
          </a:prstGeom>
        </p:spPr>
      </p:pic>
    </p:spTree>
    <p:extLst>
      <p:ext uri="{BB962C8B-B14F-4D97-AF65-F5344CB8AC3E}">
        <p14:creationId xmlns:p14="http://schemas.microsoft.com/office/powerpoint/2010/main" val="4083313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611560" y="1484784"/>
            <a:ext cx="4466456" cy="4248472"/>
          </a:xfrm>
        </p:spPr>
        <p:txBody>
          <a:bodyPr/>
          <a:lstStyle/>
          <a:p>
            <a:r>
              <a:rPr lang="en-US" dirty="0" smtClean="0"/>
              <a:t>Twee </a:t>
            </a:r>
            <a:r>
              <a:rPr lang="en-US" dirty="0" err="1" smtClean="0"/>
              <a:t>tydruimtes</a:t>
            </a:r>
            <a:r>
              <a:rPr lang="en-US" dirty="0" smtClean="0"/>
              <a:t> word in </a:t>
            </a:r>
            <a:r>
              <a:rPr lang="en-US" dirty="0" err="1" smtClean="0"/>
              <a:t>hierdie</a:t>
            </a:r>
            <a:r>
              <a:rPr lang="en-US" dirty="0" smtClean="0"/>
              <a:t> </a:t>
            </a:r>
            <a:r>
              <a:rPr lang="en-US" dirty="0" err="1" smtClean="0"/>
              <a:t>gedig</a:t>
            </a:r>
            <a:r>
              <a:rPr lang="en-US" dirty="0" smtClean="0"/>
              <a:t> </a:t>
            </a:r>
            <a:r>
              <a:rPr lang="en-US" dirty="0" err="1" smtClean="0"/>
              <a:t>teenoor</a:t>
            </a:r>
            <a:r>
              <a:rPr lang="en-US" dirty="0" smtClean="0"/>
              <a:t> </a:t>
            </a:r>
            <a:r>
              <a:rPr lang="en-US" dirty="0" err="1" smtClean="0"/>
              <a:t>mekaar</a:t>
            </a:r>
            <a:r>
              <a:rPr lang="en-US" dirty="0" smtClean="0"/>
              <a:t> </a:t>
            </a:r>
            <a:r>
              <a:rPr lang="en-US" dirty="0" err="1" smtClean="0"/>
              <a:t>gestel</a:t>
            </a:r>
            <a:r>
              <a:rPr lang="en-US" dirty="0" smtClean="0"/>
              <a:t>:</a:t>
            </a:r>
          </a:p>
          <a:p>
            <a:r>
              <a:rPr lang="en-US" dirty="0" smtClean="0">
                <a:solidFill>
                  <a:schemeClr val="tx2"/>
                </a:solidFill>
              </a:rPr>
              <a:t>VERLEDE: Die </a:t>
            </a:r>
            <a:r>
              <a:rPr lang="en-US" dirty="0" err="1" smtClean="0">
                <a:solidFill>
                  <a:schemeClr val="tx2"/>
                </a:solidFill>
              </a:rPr>
              <a:t>spreker</a:t>
            </a:r>
            <a:r>
              <a:rPr lang="en-US" dirty="0" smtClean="0">
                <a:solidFill>
                  <a:schemeClr val="tx2"/>
                </a:solidFill>
              </a:rPr>
              <a:t> se </a:t>
            </a:r>
            <a:r>
              <a:rPr lang="en-US" dirty="0" err="1" smtClean="0">
                <a:solidFill>
                  <a:schemeClr val="tx2"/>
                </a:solidFill>
              </a:rPr>
              <a:t>plaashuisie</a:t>
            </a:r>
            <a:r>
              <a:rPr lang="en-US" dirty="0" smtClean="0">
                <a:solidFill>
                  <a:schemeClr val="tx2"/>
                </a:solidFill>
              </a:rPr>
              <a:t> op die </a:t>
            </a:r>
            <a:r>
              <a:rPr lang="en-US" dirty="0" err="1" smtClean="0">
                <a:solidFill>
                  <a:schemeClr val="tx2"/>
                </a:solidFill>
              </a:rPr>
              <a:t>Hoëveld</a:t>
            </a:r>
            <a:endParaRPr lang="en-US" dirty="0" smtClean="0">
              <a:solidFill>
                <a:schemeClr val="tx2"/>
              </a:solidFill>
            </a:endParaRPr>
          </a:p>
          <a:p>
            <a:r>
              <a:rPr lang="en-US" dirty="0" smtClean="0">
                <a:solidFill>
                  <a:schemeClr val="tx2"/>
                </a:solidFill>
              </a:rPr>
              <a:t>HEDE: Die (</a:t>
            </a:r>
            <a:r>
              <a:rPr lang="en-US" dirty="0" err="1" smtClean="0">
                <a:solidFill>
                  <a:schemeClr val="tx2"/>
                </a:solidFill>
              </a:rPr>
              <a:t>ongeïdentifiseerde</a:t>
            </a:r>
            <a:r>
              <a:rPr lang="en-US" dirty="0" smtClean="0">
                <a:solidFill>
                  <a:schemeClr val="tx2"/>
                </a:solidFill>
              </a:rPr>
              <a:t>) </a:t>
            </a:r>
            <a:r>
              <a:rPr lang="en-US" dirty="0" err="1" smtClean="0">
                <a:solidFill>
                  <a:schemeClr val="tx2"/>
                </a:solidFill>
              </a:rPr>
              <a:t>plek</a:t>
            </a:r>
            <a:r>
              <a:rPr lang="en-US" dirty="0" smtClean="0">
                <a:solidFill>
                  <a:schemeClr val="tx2"/>
                </a:solidFill>
              </a:rPr>
              <a:t> </a:t>
            </a:r>
            <a:r>
              <a:rPr lang="en-US" dirty="0" err="1" smtClean="0">
                <a:solidFill>
                  <a:schemeClr val="tx2"/>
                </a:solidFill>
              </a:rPr>
              <a:t>waar</a:t>
            </a:r>
            <a:r>
              <a:rPr lang="en-US" dirty="0" smtClean="0">
                <a:solidFill>
                  <a:schemeClr val="tx2"/>
                </a:solidFill>
              </a:rPr>
              <a:t> die </a:t>
            </a:r>
            <a:r>
              <a:rPr lang="en-US" dirty="0" err="1" smtClean="0">
                <a:solidFill>
                  <a:schemeClr val="tx2"/>
                </a:solidFill>
              </a:rPr>
              <a:t>spreker</a:t>
            </a:r>
            <a:r>
              <a:rPr lang="en-US" dirty="0" smtClean="0">
                <a:solidFill>
                  <a:schemeClr val="tx2"/>
                </a:solidFill>
              </a:rPr>
              <a:t> as </a:t>
            </a:r>
            <a:r>
              <a:rPr lang="en-US" dirty="0" err="1" smtClean="0">
                <a:solidFill>
                  <a:schemeClr val="tx2"/>
                </a:solidFill>
              </a:rPr>
              <a:t>myner</a:t>
            </a:r>
            <a:r>
              <a:rPr lang="en-US" dirty="0" smtClean="0">
                <a:solidFill>
                  <a:schemeClr val="tx2"/>
                </a:solidFill>
              </a:rPr>
              <a:t> </a:t>
            </a:r>
            <a:r>
              <a:rPr lang="en-US" dirty="0" err="1" smtClean="0">
                <a:solidFill>
                  <a:schemeClr val="tx2"/>
                </a:solidFill>
              </a:rPr>
              <a:t>werk</a:t>
            </a:r>
            <a:r>
              <a:rPr lang="en-US" dirty="0" smtClean="0">
                <a:solidFill>
                  <a:schemeClr val="tx2"/>
                </a:solidFill>
              </a:rPr>
              <a:t> </a:t>
            </a:r>
          </a:p>
          <a:p>
            <a:r>
              <a:rPr lang="en-US" dirty="0" smtClean="0"/>
              <a:t>Die twee </a:t>
            </a:r>
            <a:r>
              <a:rPr lang="en-US" dirty="0" err="1" smtClean="0"/>
              <a:t>tydruimtes</a:t>
            </a:r>
            <a:r>
              <a:rPr lang="en-US" dirty="0" smtClean="0"/>
              <a:t> </a:t>
            </a:r>
            <a:r>
              <a:rPr lang="en-US" dirty="0" err="1" smtClean="0"/>
              <a:t>staan</a:t>
            </a:r>
            <a:r>
              <a:rPr lang="en-US" dirty="0" smtClean="0"/>
              <a:t> in </a:t>
            </a:r>
            <a:r>
              <a:rPr lang="en-US" dirty="0" err="1" smtClean="0"/>
              <a:t>direkte</a:t>
            </a:r>
            <a:r>
              <a:rPr lang="en-US" dirty="0" smtClean="0"/>
              <a:t> </a:t>
            </a:r>
            <a:r>
              <a:rPr lang="en-US" dirty="0" err="1" smtClean="0"/>
              <a:t>kontras</a:t>
            </a:r>
            <a:r>
              <a:rPr lang="en-US" dirty="0" smtClean="0"/>
              <a:t> met </a:t>
            </a:r>
            <a:r>
              <a:rPr lang="en-US" dirty="0" err="1" smtClean="0"/>
              <a:t>mekaar</a:t>
            </a:r>
            <a:r>
              <a:rPr lang="en-US" dirty="0" smtClean="0"/>
              <a:t>:</a:t>
            </a:r>
          </a:p>
          <a:p>
            <a:endParaRPr lang="en-ZA" dirty="0"/>
          </a:p>
        </p:txBody>
      </p:sp>
      <p:pic>
        <p:nvPicPr>
          <p:cNvPr id="9" name="Content Placeholder 8"/>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5220072" y="1602252"/>
            <a:ext cx="2807738" cy="4058996"/>
          </a:xfrm>
        </p:spPr>
      </p:pic>
      <p:sp>
        <p:nvSpPr>
          <p:cNvPr id="4" name="Title 3"/>
          <p:cNvSpPr>
            <a:spLocks noGrp="1"/>
          </p:cNvSpPr>
          <p:nvPr>
            <p:ph type="title"/>
          </p:nvPr>
        </p:nvSpPr>
        <p:spPr>
          <a:xfrm>
            <a:off x="611560" y="-16443"/>
            <a:ext cx="7924800" cy="1143000"/>
          </a:xfrm>
        </p:spPr>
        <p:txBody>
          <a:bodyPr/>
          <a:lstStyle/>
          <a:p>
            <a:pPr algn="ctr"/>
            <a:r>
              <a:rPr lang="en-US" dirty="0" smtClean="0"/>
              <a:t>"In die </a:t>
            </a:r>
            <a:r>
              <a:rPr lang="en-US" dirty="0" err="1" smtClean="0"/>
              <a:t>hoëveld</a:t>
            </a:r>
            <a:r>
              <a:rPr lang="en-US" dirty="0" smtClean="0"/>
              <a:t>" – </a:t>
            </a:r>
            <a:r>
              <a:rPr lang="en-US" dirty="0" err="1" smtClean="0"/>
              <a:t>toon</a:t>
            </a:r>
            <a:r>
              <a:rPr lang="en-US" dirty="0" smtClean="0"/>
              <a:t> van den </a:t>
            </a:r>
            <a:r>
              <a:rPr lang="en-US" dirty="0" err="1" smtClean="0"/>
              <a:t>heever</a:t>
            </a:r>
            <a:endParaRPr lang="en-ZA" dirty="0"/>
          </a:p>
        </p:txBody>
      </p:sp>
      <p:graphicFrame>
        <p:nvGraphicFramePr>
          <p:cNvPr id="11" name="Table 10"/>
          <p:cNvGraphicFramePr>
            <a:graphicFrameLocks noGrp="1"/>
          </p:cNvGraphicFramePr>
          <p:nvPr>
            <p:extLst>
              <p:ext uri="{D42A27DB-BD31-4B8C-83A1-F6EECF244321}">
                <p14:modId xmlns:p14="http://schemas.microsoft.com/office/powerpoint/2010/main" val="1287658286"/>
              </p:ext>
            </p:extLst>
          </p:nvPr>
        </p:nvGraphicFramePr>
        <p:xfrm>
          <a:off x="971600" y="4149080"/>
          <a:ext cx="3888432" cy="1478280"/>
        </p:xfrm>
        <a:graphic>
          <a:graphicData uri="http://schemas.openxmlformats.org/drawingml/2006/table">
            <a:tbl>
              <a:tblPr firstRow="1" bandRow="1">
                <a:tableStyleId>{21E4AEA4-8DFA-4A89-87EB-49C32662AFE0}</a:tableStyleId>
              </a:tblPr>
              <a:tblGrid>
                <a:gridCol w="1944216">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tblGrid>
              <a:tr h="298832">
                <a:tc>
                  <a:txBody>
                    <a:bodyPr/>
                    <a:lstStyle/>
                    <a:p>
                      <a:pPr algn="ctr"/>
                      <a:r>
                        <a:rPr lang="en-US" sz="1700" dirty="0" smtClean="0"/>
                        <a:t>PLAAS</a:t>
                      </a:r>
                      <a:endParaRPr lang="en-ZA" sz="1700" dirty="0"/>
                    </a:p>
                  </a:txBody>
                  <a:tcPr/>
                </a:tc>
                <a:tc>
                  <a:txBody>
                    <a:bodyPr/>
                    <a:lstStyle/>
                    <a:p>
                      <a:pPr algn="ctr"/>
                      <a:r>
                        <a:rPr lang="en-US" sz="1700" dirty="0" smtClean="0"/>
                        <a:t>MYN</a:t>
                      </a:r>
                      <a:endParaRPr lang="en-ZA" sz="1700" dirty="0"/>
                    </a:p>
                  </a:txBody>
                  <a:tcPr/>
                </a:tc>
                <a:extLst>
                  <a:ext uri="{0D108BD9-81ED-4DB2-BD59-A6C34878D82A}">
                    <a16:rowId xmlns:a16="http://schemas.microsoft.com/office/drawing/2014/main" val="10000"/>
                  </a:ext>
                </a:extLst>
              </a:tr>
              <a:tr h="370840">
                <a:tc>
                  <a:txBody>
                    <a:bodyPr/>
                    <a:lstStyle/>
                    <a:p>
                      <a:r>
                        <a:rPr lang="en-US" sz="1700" dirty="0" err="1" smtClean="0"/>
                        <a:t>Wyd</a:t>
                      </a:r>
                      <a:r>
                        <a:rPr lang="en-US" sz="1700" dirty="0" smtClean="0"/>
                        <a:t> en </a:t>
                      </a:r>
                      <a:r>
                        <a:rPr lang="en-US" sz="1700" dirty="0" err="1" smtClean="0"/>
                        <a:t>oop</a:t>
                      </a:r>
                      <a:endParaRPr lang="en-US" sz="1700" dirty="0" smtClean="0"/>
                    </a:p>
                    <a:p>
                      <a:r>
                        <a:rPr lang="en-US" sz="1700" dirty="0" err="1" smtClean="0"/>
                        <a:t>Armoede</a:t>
                      </a:r>
                      <a:endParaRPr lang="en-US" sz="1700" dirty="0" smtClean="0"/>
                    </a:p>
                    <a:p>
                      <a:r>
                        <a:rPr lang="en-US" sz="1700" dirty="0" err="1" smtClean="0"/>
                        <a:t>Gesondheid</a:t>
                      </a:r>
                      <a:endParaRPr lang="en-US" sz="1700" dirty="0" smtClean="0"/>
                    </a:p>
                    <a:p>
                      <a:r>
                        <a:rPr lang="en-US" sz="1700" dirty="0" err="1" smtClean="0"/>
                        <a:t>Lewe</a:t>
                      </a:r>
                      <a:endParaRPr lang="en-ZA" sz="1700" dirty="0"/>
                    </a:p>
                  </a:txBody>
                  <a:tcPr/>
                </a:tc>
                <a:tc>
                  <a:txBody>
                    <a:bodyPr/>
                    <a:lstStyle/>
                    <a:p>
                      <a:r>
                        <a:rPr lang="en-US" sz="1700" dirty="0" err="1" smtClean="0"/>
                        <a:t>Beknop</a:t>
                      </a:r>
                      <a:r>
                        <a:rPr lang="en-US" sz="1700" dirty="0" smtClean="0"/>
                        <a:t> en </a:t>
                      </a:r>
                      <a:r>
                        <a:rPr lang="en-US" sz="1700" dirty="0" err="1" smtClean="0"/>
                        <a:t>ingeperk</a:t>
                      </a:r>
                      <a:endParaRPr lang="en-US" sz="1700" dirty="0" smtClean="0"/>
                    </a:p>
                    <a:p>
                      <a:r>
                        <a:rPr lang="en-US" sz="1700" dirty="0" err="1" smtClean="0"/>
                        <a:t>Betaling</a:t>
                      </a:r>
                      <a:endParaRPr lang="en-US" sz="1700" dirty="0" smtClean="0"/>
                    </a:p>
                    <a:p>
                      <a:r>
                        <a:rPr lang="en-US" sz="1700" dirty="0" err="1" smtClean="0"/>
                        <a:t>Siekte</a:t>
                      </a:r>
                      <a:endParaRPr lang="en-US" sz="1700" dirty="0" smtClean="0"/>
                    </a:p>
                    <a:p>
                      <a:r>
                        <a:rPr lang="en-US" sz="1700" dirty="0" err="1" smtClean="0"/>
                        <a:t>Dood</a:t>
                      </a:r>
                      <a:endParaRPr lang="en-ZA" sz="17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69562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33033"/>
            <a:ext cx="7924800" cy="1143000"/>
          </a:xfrm>
        </p:spPr>
        <p:txBody>
          <a:bodyPr/>
          <a:lstStyle/>
          <a:p>
            <a:pPr algn="ctr"/>
            <a:r>
              <a:rPr lang="en-US" dirty="0" err="1" smtClean="0"/>
              <a:t>NOStalgiese</a:t>
            </a:r>
            <a:r>
              <a:rPr lang="en-US" dirty="0" smtClean="0"/>
              <a:t> hunkering (HEIMWEE)</a:t>
            </a:r>
            <a:endParaRPr lang="en-ZA" dirty="0"/>
          </a:p>
        </p:txBody>
      </p:sp>
      <p:sp>
        <p:nvSpPr>
          <p:cNvPr id="6" name="Content Placeholder 5"/>
          <p:cNvSpPr>
            <a:spLocks noGrp="1"/>
          </p:cNvSpPr>
          <p:nvPr>
            <p:ph sz="quarter" idx="13"/>
          </p:nvPr>
        </p:nvSpPr>
        <p:spPr/>
        <p:txBody>
          <a:bodyPr/>
          <a:lstStyle/>
          <a:p>
            <a:r>
              <a:rPr lang="en-US" dirty="0" smtClean="0"/>
              <a:t>Die </a:t>
            </a:r>
            <a:r>
              <a:rPr lang="en-US" dirty="0" err="1" smtClean="0"/>
              <a:t>spreker</a:t>
            </a:r>
            <a:r>
              <a:rPr lang="en-US" dirty="0" smtClean="0"/>
              <a:t> hunker op </a:t>
            </a:r>
            <a:r>
              <a:rPr lang="en-US" dirty="0" err="1" smtClean="0"/>
              <a:t>nostalgiese</a:t>
            </a:r>
            <a:r>
              <a:rPr lang="en-US" dirty="0" smtClean="0"/>
              <a:t> </a:t>
            </a:r>
            <a:r>
              <a:rPr lang="en-US" dirty="0" err="1" smtClean="0"/>
              <a:t>wyse</a:t>
            </a:r>
            <a:r>
              <a:rPr lang="en-US" dirty="0" smtClean="0"/>
              <a:t> </a:t>
            </a:r>
            <a:r>
              <a:rPr lang="en-US" dirty="0" err="1" smtClean="0"/>
              <a:t>terug</a:t>
            </a:r>
            <a:r>
              <a:rPr lang="en-US" dirty="0" smtClean="0"/>
              <a:t> </a:t>
            </a:r>
            <a:r>
              <a:rPr lang="en-US" dirty="0" err="1" smtClean="0"/>
              <a:t>na</a:t>
            </a:r>
            <a:r>
              <a:rPr lang="en-US" dirty="0" smtClean="0"/>
              <a:t> </a:t>
            </a:r>
            <a:r>
              <a:rPr lang="en-US" dirty="0" err="1" smtClean="0"/>
              <a:t>sy</a:t>
            </a:r>
            <a:r>
              <a:rPr lang="en-US" dirty="0" smtClean="0"/>
              <a:t> (</a:t>
            </a:r>
            <a:r>
              <a:rPr lang="en-US" dirty="0" err="1" smtClean="0"/>
              <a:t>gelukkige</a:t>
            </a:r>
            <a:r>
              <a:rPr lang="en-US" dirty="0" smtClean="0"/>
              <a:t>) </a:t>
            </a:r>
            <a:r>
              <a:rPr lang="en-US" dirty="0" err="1" smtClean="0"/>
              <a:t>lewe</a:t>
            </a:r>
            <a:r>
              <a:rPr lang="en-US" dirty="0" smtClean="0"/>
              <a:t> op 'n </a:t>
            </a:r>
            <a:r>
              <a:rPr lang="en-US" dirty="0" err="1" smtClean="0"/>
              <a:t>Hoëveldse</a:t>
            </a:r>
            <a:r>
              <a:rPr lang="en-US" dirty="0" smtClean="0"/>
              <a:t> </a:t>
            </a:r>
            <a:r>
              <a:rPr lang="en-US" dirty="0" err="1" smtClean="0"/>
              <a:t>plasie</a:t>
            </a:r>
            <a:endParaRPr lang="en-US" dirty="0" smtClean="0"/>
          </a:p>
          <a:p>
            <a:r>
              <a:rPr lang="en-US" dirty="0" smtClean="0"/>
              <a:t>'n </a:t>
            </a:r>
            <a:r>
              <a:rPr lang="en-US" dirty="0" err="1" smtClean="0"/>
              <a:t>Terugkeer</a:t>
            </a:r>
            <a:r>
              <a:rPr lang="en-US" dirty="0" smtClean="0"/>
              <a:t> </a:t>
            </a:r>
            <a:r>
              <a:rPr lang="en-US" dirty="0" err="1" smtClean="0"/>
              <a:t>na</a:t>
            </a:r>
            <a:r>
              <a:rPr lang="en-US" dirty="0" smtClean="0"/>
              <a:t> </a:t>
            </a:r>
            <a:r>
              <a:rPr lang="en-US" dirty="0" err="1" smtClean="0"/>
              <a:t>sy</a:t>
            </a:r>
            <a:r>
              <a:rPr lang="en-US" dirty="0" smtClean="0"/>
              <a:t> </a:t>
            </a:r>
            <a:r>
              <a:rPr lang="en-US" dirty="0" err="1" smtClean="0"/>
              <a:t>tuiste</a:t>
            </a:r>
            <a:r>
              <a:rPr lang="en-US" dirty="0" smtClean="0"/>
              <a:t> is </a:t>
            </a:r>
            <a:r>
              <a:rPr lang="en-US" dirty="0" err="1" smtClean="0"/>
              <a:t>egter</a:t>
            </a:r>
            <a:r>
              <a:rPr lang="en-US" dirty="0" smtClean="0"/>
              <a:t> </a:t>
            </a:r>
            <a:r>
              <a:rPr lang="en-US" dirty="0" err="1" smtClean="0"/>
              <a:t>nie</a:t>
            </a:r>
            <a:r>
              <a:rPr lang="en-US" dirty="0" smtClean="0"/>
              <a:t> </a:t>
            </a:r>
            <a:r>
              <a:rPr lang="en-US" dirty="0" err="1" smtClean="0"/>
              <a:t>moontlik</a:t>
            </a:r>
            <a:r>
              <a:rPr lang="en-US" dirty="0" smtClean="0"/>
              <a:t> </a:t>
            </a:r>
            <a:r>
              <a:rPr lang="en-US" dirty="0" err="1" smtClean="0"/>
              <a:t>nie</a:t>
            </a:r>
            <a:r>
              <a:rPr lang="en-US" dirty="0" smtClean="0"/>
              <a:t> </a:t>
            </a:r>
            <a:r>
              <a:rPr lang="en-US" dirty="0" err="1" smtClean="0"/>
              <a:t>omdat</a:t>
            </a:r>
            <a:r>
              <a:rPr lang="en-US" dirty="0" smtClean="0"/>
              <a:t> </a:t>
            </a:r>
            <a:r>
              <a:rPr lang="en-US" dirty="0" err="1" smtClean="0"/>
              <a:t>hy</a:t>
            </a:r>
            <a:r>
              <a:rPr lang="en-US" dirty="0" smtClean="0"/>
              <a:t> (i) die geld </a:t>
            </a:r>
            <a:r>
              <a:rPr lang="en-US" dirty="0" err="1" smtClean="0"/>
              <a:t>nodig</a:t>
            </a:r>
            <a:r>
              <a:rPr lang="en-US" dirty="0" smtClean="0"/>
              <a:t> het </a:t>
            </a:r>
            <a:r>
              <a:rPr lang="en-US" dirty="0" err="1" smtClean="0"/>
              <a:t>wat</a:t>
            </a:r>
            <a:r>
              <a:rPr lang="en-US" dirty="0" smtClean="0"/>
              <a:t> </a:t>
            </a:r>
            <a:r>
              <a:rPr lang="en-US" dirty="0" err="1" smtClean="0"/>
              <a:t>hy</a:t>
            </a:r>
            <a:r>
              <a:rPr lang="en-US" dirty="0" smtClean="0"/>
              <a:t> as </a:t>
            </a:r>
            <a:r>
              <a:rPr lang="en-US" dirty="0" err="1" smtClean="0"/>
              <a:t>arbeider</a:t>
            </a:r>
            <a:r>
              <a:rPr lang="en-US" dirty="0" smtClean="0"/>
              <a:t> </a:t>
            </a:r>
            <a:r>
              <a:rPr lang="en-US" dirty="0" err="1" smtClean="0"/>
              <a:t>verdien</a:t>
            </a:r>
            <a:r>
              <a:rPr lang="en-US" dirty="0" smtClean="0"/>
              <a:t> en (ii) (</a:t>
            </a:r>
            <a:r>
              <a:rPr lang="en-US" dirty="0" err="1" smtClean="0"/>
              <a:t>waarskynlik</a:t>
            </a:r>
            <a:r>
              <a:rPr lang="en-US" dirty="0" smtClean="0"/>
              <a:t>) </a:t>
            </a:r>
            <a:r>
              <a:rPr lang="en-US" dirty="0" err="1" smtClean="0"/>
              <a:t>ernstig</a:t>
            </a:r>
            <a:r>
              <a:rPr lang="en-US" dirty="0" smtClean="0"/>
              <a:t> </a:t>
            </a:r>
            <a:r>
              <a:rPr lang="en-US" dirty="0" err="1" smtClean="0"/>
              <a:t>siek</a:t>
            </a:r>
            <a:r>
              <a:rPr lang="en-US" dirty="0" smtClean="0"/>
              <a:t> is</a:t>
            </a:r>
          </a:p>
          <a:p>
            <a:r>
              <a:rPr lang="en-US" dirty="0" err="1" smtClean="0"/>
              <a:t>Hoewel</a:t>
            </a:r>
            <a:r>
              <a:rPr lang="en-US" dirty="0" smtClean="0"/>
              <a:t> die </a:t>
            </a:r>
            <a:r>
              <a:rPr lang="en-US" dirty="0" err="1" smtClean="0"/>
              <a:t>spreker</a:t>
            </a:r>
            <a:r>
              <a:rPr lang="en-US" dirty="0" smtClean="0"/>
              <a:t> </a:t>
            </a:r>
            <a:r>
              <a:rPr lang="en-US" dirty="0" err="1" smtClean="0"/>
              <a:t>letterlik</a:t>
            </a:r>
            <a:r>
              <a:rPr lang="en-US" dirty="0" smtClean="0"/>
              <a:t> STATIES </a:t>
            </a:r>
            <a:r>
              <a:rPr lang="en-US" dirty="0" err="1" smtClean="0"/>
              <a:t>bly</a:t>
            </a:r>
            <a:r>
              <a:rPr lang="en-US" dirty="0" smtClean="0"/>
              <a:t>, </a:t>
            </a:r>
            <a:r>
              <a:rPr lang="en-US" dirty="0" err="1" smtClean="0"/>
              <a:t>onderneem</a:t>
            </a:r>
            <a:r>
              <a:rPr lang="en-US" dirty="0" smtClean="0"/>
              <a:t> </a:t>
            </a:r>
            <a:r>
              <a:rPr lang="en-US" dirty="0" err="1" smtClean="0"/>
              <a:t>hy</a:t>
            </a:r>
            <a:r>
              <a:rPr lang="en-US" dirty="0"/>
              <a:t> </a:t>
            </a:r>
            <a:r>
              <a:rPr lang="en-US" dirty="0" smtClean="0"/>
              <a:t>'n REIS </a:t>
            </a:r>
            <a:r>
              <a:rPr lang="en-US" dirty="0" err="1" smtClean="0"/>
              <a:t>deur</a:t>
            </a:r>
            <a:r>
              <a:rPr lang="en-US" dirty="0" smtClean="0"/>
              <a:t> </a:t>
            </a:r>
            <a:r>
              <a:rPr lang="en-US" dirty="0" err="1" smtClean="0"/>
              <a:t>middel</a:t>
            </a:r>
            <a:r>
              <a:rPr lang="en-US" dirty="0" smtClean="0"/>
              <a:t> van </a:t>
            </a:r>
            <a:r>
              <a:rPr lang="en-US" dirty="0" err="1" smtClean="0"/>
              <a:t>sy</a:t>
            </a:r>
            <a:r>
              <a:rPr lang="en-US" dirty="0" smtClean="0"/>
              <a:t> </a:t>
            </a:r>
            <a:r>
              <a:rPr lang="en-US" dirty="0" err="1" smtClean="0"/>
              <a:t>herinneringe</a:t>
            </a:r>
            <a:r>
              <a:rPr lang="en-US" dirty="0" smtClean="0"/>
              <a:t>:</a:t>
            </a:r>
          </a:p>
          <a:p>
            <a:r>
              <a:rPr lang="en-US" dirty="0" smtClean="0">
                <a:solidFill>
                  <a:schemeClr val="tx2"/>
                </a:solidFill>
              </a:rPr>
              <a:t>"Dan </a:t>
            </a:r>
            <a:r>
              <a:rPr lang="en-US" dirty="0" err="1" smtClean="0">
                <a:solidFill>
                  <a:schemeClr val="tx2"/>
                </a:solidFill>
              </a:rPr>
              <a:t>sweef</a:t>
            </a:r>
            <a:r>
              <a:rPr lang="en-US" dirty="0" smtClean="0">
                <a:solidFill>
                  <a:schemeClr val="tx2"/>
                </a:solidFill>
              </a:rPr>
              <a:t> </a:t>
            </a:r>
            <a:r>
              <a:rPr lang="en-US" dirty="0" err="1" smtClean="0">
                <a:solidFill>
                  <a:schemeClr val="tx2"/>
                </a:solidFill>
              </a:rPr>
              <a:t>ek</a:t>
            </a:r>
            <a:r>
              <a:rPr lang="en-US" dirty="0" smtClean="0">
                <a:solidFill>
                  <a:schemeClr val="tx2"/>
                </a:solidFill>
              </a:rPr>
              <a:t> </a:t>
            </a:r>
            <a:r>
              <a:rPr lang="en-US" dirty="0" err="1" smtClean="0">
                <a:solidFill>
                  <a:schemeClr val="tx2"/>
                </a:solidFill>
              </a:rPr>
              <a:t>na</a:t>
            </a:r>
            <a:r>
              <a:rPr lang="en-US" dirty="0" smtClean="0">
                <a:solidFill>
                  <a:schemeClr val="tx2"/>
                </a:solidFill>
              </a:rPr>
              <a:t> die </a:t>
            </a:r>
            <a:r>
              <a:rPr lang="en-US" dirty="0" err="1" smtClean="0">
                <a:solidFill>
                  <a:schemeClr val="tx2"/>
                </a:solidFill>
              </a:rPr>
              <a:t>Hoëveld</a:t>
            </a:r>
            <a:r>
              <a:rPr lang="en-US" dirty="0" smtClean="0">
                <a:solidFill>
                  <a:schemeClr val="tx2"/>
                </a:solidFill>
              </a:rPr>
              <a:t> op die wind…"</a:t>
            </a:r>
          </a:p>
          <a:p>
            <a:r>
              <a:rPr lang="en-US" dirty="0" smtClean="0"/>
              <a:t>"Maar as die </a:t>
            </a:r>
            <a:r>
              <a:rPr lang="en-US" dirty="0" err="1" smtClean="0"/>
              <a:t>tering</a:t>
            </a:r>
            <a:r>
              <a:rPr lang="en-US" dirty="0" smtClean="0"/>
              <a:t> </a:t>
            </a:r>
            <a:r>
              <a:rPr lang="en-US" dirty="0" err="1" smtClean="0"/>
              <a:t>kwaai</a:t>
            </a:r>
            <a:r>
              <a:rPr lang="en-US" dirty="0" smtClean="0"/>
              <a:t> word </a:t>
            </a:r>
            <a:r>
              <a:rPr lang="en-US" b="1" dirty="0" smtClean="0"/>
              <a:t>en </a:t>
            </a:r>
            <a:r>
              <a:rPr lang="en-US" b="1" dirty="0" err="1" smtClean="0"/>
              <a:t>ek</a:t>
            </a:r>
            <a:r>
              <a:rPr lang="en-US" b="1" dirty="0" smtClean="0"/>
              <a:t> </a:t>
            </a:r>
            <a:r>
              <a:rPr lang="en-US" b="1" dirty="0" err="1" smtClean="0"/>
              <a:t>hoor</a:t>
            </a:r>
            <a:r>
              <a:rPr lang="en-US" b="1" dirty="0" smtClean="0"/>
              <a:t> die </a:t>
            </a:r>
            <a:r>
              <a:rPr lang="en-US" b="1" dirty="0" err="1" smtClean="0"/>
              <a:t>laaste</a:t>
            </a:r>
            <a:r>
              <a:rPr lang="en-US" b="1" dirty="0" smtClean="0"/>
              <a:t> </a:t>
            </a:r>
            <a:r>
              <a:rPr lang="en-US" b="1" dirty="0" err="1" smtClean="0"/>
              <a:t>fluit</a:t>
            </a:r>
            <a:r>
              <a:rPr lang="en-US" dirty="0" smtClean="0"/>
              <a:t>":</a:t>
            </a:r>
          </a:p>
          <a:p>
            <a:r>
              <a:rPr lang="en-US" dirty="0" smtClean="0">
                <a:solidFill>
                  <a:schemeClr val="tx2"/>
                </a:solidFill>
              </a:rPr>
              <a:t>Die </a:t>
            </a:r>
            <a:r>
              <a:rPr lang="en-US" dirty="0" err="1" smtClean="0">
                <a:solidFill>
                  <a:schemeClr val="tx2"/>
                </a:solidFill>
              </a:rPr>
              <a:t>tering</a:t>
            </a:r>
            <a:r>
              <a:rPr lang="en-US" dirty="0" smtClean="0">
                <a:solidFill>
                  <a:schemeClr val="tx2"/>
                </a:solidFill>
              </a:rPr>
              <a:t> het so erg </a:t>
            </a:r>
            <a:r>
              <a:rPr lang="en-US" dirty="0" err="1" smtClean="0">
                <a:solidFill>
                  <a:schemeClr val="tx2"/>
                </a:solidFill>
              </a:rPr>
              <a:t>geword</a:t>
            </a:r>
            <a:r>
              <a:rPr lang="en-US" dirty="0" smtClean="0">
                <a:solidFill>
                  <a:schemeClr val="tx2"/>
                </a:solidFill>
              </a:rPr>
              <a:t> </a:t>
            </a:r>
            <a:r>
              <a:rPr lang="en-US" dirty="0" err="1" smtClean="0">
                <a:solidFill>
                  <a:schemeClr val="tx2"/>
                </a:solidFill>
              </a:rPr>
              <a:t>dat</a:t>
            </a:r>
            <a:r>
              <a:rPr lang="en-US" dirty="0" smtClean="0">
                <a:solidFill>
                  <a:schemeClr val="tx2"/>
                </a:solidFill>
              </a:rPr>
              <a:t> die </a:t>
            </a:r>
            <a:r>
              <a:rPr lang="en-US" dirty="0" err="1" smtClean="0">
                <a:solidFill>
                  <a:schemeClr val="tx2"/>
                </a:solidFill>
              </a:rPr>
              <a:t>spreker</a:t>
            </a:r>
            <a:r>
              <a:rPr lang="en-US" dirty="0" smtClean="0">
                <a:solidFill>
                  <a:schemeClr val="tx2"/>
                </a:solidFill>
              </a:rPr>
              <a:t> </a:t>
            </a:r>
            <a:r>
              <a:rPr lang="en-US" dirty="0" err="1" smtClean="0">
                <a:solidFill>
                  <a:schemeClr val="tx2"/>
                </a:solidFill>
              </a:rPr>
              <a:t>blykbaar</a:t>
            </a:r>
            <a:r>
              <a:rPr lang="en-US" dirty="0" smtClean="0">
                <a:solidFill>
                  <a:schemeClr val="tx2"/>
                </a:solidFill>
              </a:rPr>
              <a:t> </a:t>
            </a:r>
            <a:r>
              <a:rPr lang="en-US" dirty="0" err="1" smtClean="0">
                <a:solidFill>
                  <a:schemeClr val="tx2"/>
                </a:solidFill>
              </a:rPr>
              <a:t>sterwend</a:t>
            </a:r>
            <a:r>
              <a:rPr lang="en-US" dirty="0" smtClean="0">
                <a:solidFill>
                  <a:schemeClr val="tx2"/>
                </a:solidFill>
              </a:rPr>
              <a:t> is;</a:t>
            </a:r>
          </a:p>
          <a:p>
            <a:r>
              <a:rPr lang="en-US" dirty="0" err="1" smtClean="0">
                <a:solidFill>
                  <a:schemeClr val="tx2"/>
                </a:solidFill>
              </a:rPr>
              <a:t>Dit</a:t>
            </a:r>
            <a:r>
              <a:rPr lang="en-US" dirty="0" smtClean="0">
                <a:solidFill>
                  <a:schemeClr val="tx2"/>
                </a:solidFill>
              </a:rPr>
              <a:t> is die </a:t>
            </a:r>
            <a:r>
              <a:rPr lang="en-US" dirty="0" err="1" smtClean="0">
                <a:solidFill>
                  <a:schemeClr val="tx2"/>
                </a:solidFill>
              </a:rPr>
              <a:t>laaste</a:t>
            </a:r>
            <a:r>
              <a:rPr lang="en-US" dirty="0" smtClean="0">
                <a:solidFill>
                  <a:schemeClr val="tx2"/>
                </a:solidFill>
              </a:rPr>
              <a:t> </a:t>
            </a:r>
            <a:r>
              <a:rPr lang="en-US" dirty="0" err="1" smtClean="0">
                <a:solidFill>
                  <a:schemeClr val="tx2"/>
                </a:solidFill>
              </a:rPr>
              <a:t>fluit</a:t>
            </a:r>
            <a:r>
              <a:rPr lang="en-US" dirty="0" smtClean="0">
                <a:solidFill>
                  <a:schemeClr val="tx2"/>
                </a:solidFill>
              </a:rPr>
              <a:t> </a:t>
            </a:r>
            <a:r>
              <a:rPr lang="en-US" dirty="0" err="1" smtClean="0">
                <a:solidFill>
                  <a:schemeClr val="tx2"/>
                </a:solidFill>
              </a:rPr>
              <a:t>wat</a:t>
            </a:r>
            <a:r>
              <a:rPr lang="en-US" dirty="0" smtClean="0">
                <a:solidFill>
                  <a:schemeClr val="tx2"/>
                </a:solidFill>
              </a:rPr>
              <a:t> die </a:t>
            </a:r>
            <a:r>
              <a:rPr lang="en-US" dirty="0" err="1" smtClean="0">
                <a:solidFill>
                  <a:schemeClr val="tx2"/>
                </a:solidFill>
              </a:rPr>
              <a:t>einde</a:t>
            </a:r>
            <a:r>
              <a:rPr lang="en-US" dirty="0" smtClean="0">
                <a:solidFill>
                  <a:schemeClr val="tx2"/>
                </a:solidFill>
              </a:rPr>
              <a:t> van die </a:t>
            </a:r>
            <a:r>
              <a:rPr lang="en-US" dirty="0" err="1" smtClean="0">
                <a:solidFill>
                  <a:schemeClr val="tx2"/>
                </a:solidFill>
              </a:rPr>
              <a:t>werkskof</a:t>
            </a:r>
            <a:r>
              <a:rPr lang="en-US" dirty="0" smtClean="0">
                <a:solidFill>
                  <a:schemeClr val="tx2"/>
                </a:solidFill>
              </a:rPr>
              <a:t> </a:t>
            </a:r>
            <a:r>
              <a:rPr lang="en-US" dirty="0" err="1" smtClean="0">
                <a:solidFill>
                  <a:schemeClr val="tx2"/>
                </a:solidFill>
              </a:rPr>
              <a:t>aandui</a:t>
            </a:r>
            <a:r>
              <a:rPr lang="en-US" dirty="0" smtClean="0">
                <a:solidFill>
                  <a:schemeClr val="tx2"/>
                </a:solidFill>
              </a:rPr>
              <a:t>;</a:t>
            </a:r>
          </a:p>
          <a:p>
            <a:r>
              <a:rPr lang="en-US" dirty="0" err="1" smtClean="0">
                <a:solidFill>
                  <a:schemeClr val="tx2"/>
                </a:solidFill>
              </a:rPr>
              <a:t>Een</a:t>
            </a:r>
            <a:r>
              <a:rPr lang="en-US" dirty="0" smtClean="0">
                <a:solidFill>
                  <a:schemeClr val="tx2"/>
                </a:solidFill>
              </a:rPr>
              <a:t> van die </a:t>
            </a:r>
            <a:r>
              <a:rPr lang="en-US" dirty="0" err="1" smtClean="0">
                <a:solidFill>
                  <a:schemeClr val="tx2"/>
                </a:solidFill>
              </a:rPr>
              <a:t>simptome</a:t>
            </a:r>
            <a:r>
              <a:rPr lang="en-US" dirty="0" smtClean="0">
                <a:solidFill>
                  <a:schemeClr val="tx2"/>
                </a:solidFill>
              </a:rPr>
              <a:t> van </a:t>
            </a:r>
            <a:r>
              <a:rPr lang="en-US" dirty="0" err="1" smtClean="0">
                <a:solidFill>
                  <a:schemeClr val="tx2"/>
                </a:solidFill>
              </a:rPr>
              <a:t>tering</a:t>
            </a:r>
            <a:r>
              <a:rPr lang="en-US" dirty="0" smtClean="0">
                <a:solidFill>
                  <a:schemeClr val="tx2"/>
                </a:solidFill>
              </a:rPr>
              <a:t> is </a:t>
            </a:r>
            <a:r>
              <a:rPr lang="en-US" dirty="0" err="1" smtClean="0">
                <a:solidFill>
                  <a:schemeClr val="tx2"/>
                </a:solidFill>
              </a:rPr>
              <a:t>asemhaling</a:t>
            </a:r>
            <a:r>
              <a:rPr lang="en-US" dirty="0" smtClean="0">
                <a:solidFill>
                  <a:schemeClr val="tx2"/>
                </a:solidFill>
              </a:rPr>
              <a:t> </a:t>
            </a:r>
            <a:r>
              <a:rPr lang="en-US" dirty="0" err="1" smtClean="0">
                <a:solidFill>
                  <a:schemeClr val="tx2"/>
                </a:solidFill>
              </a:rPr>
              <a:t>wat</a:t>
            </a:r>
            <a:r>
              <a:rPr lang="en-US" dirty="0" smtClean="0">
                <a:solidFill>
                  <a:schemeClr val="tx2"/>
                </a:solidFill>
              </a:rPr>
              <a:t> so </a:t>
            </a:r>
            <a:r>
              <a:rPr lang="en-US" dirty="0" err="1" smtClean="0">
                <a:solidFill>
                  <a:schemeClr val="tx2"/>
                </a:solidFill>
              </a:rPr>
              <a:t>moeilik</a:t>
            </a:r>
            <a:r>
              <a:rPr lang="en-US" dirty="0" smtClean="0">
                <a:solidFill>
                  <a:schemeClr val="tx2"/>
                </a:solidFill>
              </a:rPr>
              <a:t> is </a:t>
            </a:r>
            <a:r>
              <a:rPr lang="en-US" dirty="0" err="1" smtClean="0">
                <a:solidFill>
                  <a:schemeClr val="tx2"/>
                </a:solidFill>
              </a:rPr>
              <a:t>dat</a:t>
            </a:r>
            <a:r>
              <a:rPr lang="en-US" dirty="0" smtClean="0">
                <a:solidFill>
                  <a:schemeClr val="tx2"/>
                </a:solidFill>
              </a:rPr>
              <a:t> </a:t>
            </a:r>
            <a:r>
              <a:rPr lang="en-US" dirty="0" err="1" smtClean="0">
                <a:solidFill>
                  <a:schemeClr val="tx2"/>
                </a:solidFill>
              </a:rPr>
              <a:t>dit</a:t>
            </a:r>
            <a:r>
              <a:rPr lang="en-US" dirty="0" smtClean="0">
                <a:solidFill>
                  <a:schemeClr val="tx2"/>
                </a:solidFill>
              </a:rPr>
              <a:t> </a:t>
            </a:r>
            <a:r>
              <a:rPr lang="en-US" dirty="0" err="1" smtClean="0">
                <a:solidFill>
                  <a:schemeClr val="tx2"/>
                </a:solidFill>
              </a:rPr>
              <a:t>na</a:t>
            </a:r>
            <a:r>
              <a:rPr lang="en-US" dirty="0" smtClean="0">
                <a:solidFill>
                  <a:schemeClr val="tx2"/>
                </a:solidFill>
              </a:rPr>
              <a:t> 'n </a:t>
            </a:r>
            <a:r>
              <a:rPr lang="en-US" dirty="0" err="1" smtClean="0">
                <a:solidFill>
                  <a:schemeClr val="tx2"/>
                </a:solidFill>
              </a:rPr>
              <a:t>fluitgeluid</a:t>
            </a:r>
            <a:r>
              <a:rPr lang="en-US" dirty="0" smtClean="0">
                <a:solidFill>
                  <a:schemeClr val="tx2"/>
                </a:solidFill>
              </a:rPr>
              <a:t> </a:t>
            </a:r>
            <a:r>
              <a:rPr lang="en-US" dirty="0" err="1" smtClean="0">
                <a:solidFill>
                  <a:schemeClr val="tx2"/>
                </a:solidFill>
              </a:rPr>
              <a:t>klink</a:t>
            </a:r>
            <a:endParaRPr lang="en-US" dirty="0" smtClean="0">
              <a:solidFill>
                <a:schemeClr val="tx2"/>
              </a:solidFill>
            </a:endParaRPr>
          </a:p>
        </p:txBody>
      </p:sp>
    </p:spTree>
    <p:extLst>
      <p:ext uri="{BB962C8B-B14F-4D97-AF65-F5344CB8AC3E}">
        <p14:creationId xmlns:p14="http://schemas.microsoft.com/office/powerpoint/2010/main" val="2235866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24800" cy="1143000"/>
          </a:xfrm>
        </p:spPr>
        <p:txBody>
          <a:bodyPr/>
          <a:lstStyle/>
          <a:p>
            <a:pPr algn="ctr"/>
            <a:r>
              <a:rPr lang="en-US" dirty="0" smtClean="0"/>
              <a:t>"</a:t>
            </a:r>
            <a:r>
              <a:rPr lang="en-US" dirty="0" err="1" smtClean="0"/>
              <a:t>Doemanie</a:t>
            </a:r>
            <a:r>
              <a:rPr lang="en-US" dirty="0" smtClean="0"/>
              <a:t>" – </a:t>
            </a:r>
            <a:r>
              <a:rPr lang="en-US" dirty="0" err="1" smtClean="0"/>
              <a:t>adam</a:t>
            </a:r>
            <a:r>
              <a:rPr lang="en-US" dirty="0" smtClean="0"/>
              <a:t> small</a:t>
            </a:r>
            <a:endParaRPr lang="en-ZA"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403648" y="1484784"/>
            <a:ext cx="6480720" cy="4180888"/>
          </a:xfrm>
        </p:spPr>
      </p:pic>
    </p:spTree>
    <p:extLst>
      <p:ext uri="{BB962C8B-B14F-4D97-AF65-F5344CB8AC3E}">
        <p14:creationId xmlns:p14="http://schemas.microsoft.com/office/powerpoint/2010/main" val="487509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178"/>
            <a:ext cx="7924800" cy="1143000"/>
          </a:xfrm>
        </p:spPr>
        <p:txBody>
          <a:bodyPr/>
          <a:lstStyle/>
          <a:p>
            <a:pPr algn="ctr"/>
            <a:r>
              <a:rPr lang="en-US" dirty="0" smtClean="0"/>
              <a:t>'n </a:t>
            </a:r>
            <a:r>
              <a:rPr lang="en-US" dirty="0" err="1" smtClean="0"/>
              <a:t>siniese</a:t>
            </a:r>
            <a:r>
              <a:rPr lang="en-US" dirty="0" smtClean="0"/>
              <a:t> </a:t>
            </a:r>
            <a:r>
              <a:rPr lang="en-US" dirty="0" err="1" smtClean="0"/>
              <a:t>beskouing</a:t>
            </a:r>
            <a:endParaRPr lang="en-ZA" dirty="0"/>
          </a:p>
        </p:txBody>
      </p:sp>
      <p:sp>
        <p:nvSpPr>
          <p:cNvPr id="3" name="Content Placeholder 2"/>
          <p:cNvSpPr>
            <a:spLocks noGrp="1"/>
          </p:cNvSpPr>
          <p:nvPr>
            <p:ph sz="quarter" idx="13"/>
          </p:nvPr>
        </p:nvSpPr>
        <p:spPr/>
        <p:txBody>
          <a:bodyPr>
            <a:noAutofit/>
          </a:bodyPr>
          <a:lstStyle/>
          <a:p>
            <a:r>
              <a:rPr lang="en-ZA" sz="1800" dirty="0" err="1" smtClean="0"/>
              <a:t>Vergelyking</a:t>
            </a:r>
            <a:r>
              <a:rPr lang="en-ZA" sz="1800" dirty="0" smtClean="0"/>
              <a:t> </a:t>
            </a:r>
            <a:r>
              <a:rPr lang="en-ZA" sz="1800" dirty="0" err="1" smtClean="0"/>
              <a:t>tussen</a:t>
            </a:r>
            <a:r>
              <a:rPr lang="en-ZA" sz="1800" dirty="0" smtClean="0"/>
              <a:t> </a:t>
            </a:r>
            <a:r>
              <a:rPr lang="en-ZA" sz="1800" dirty="0" err="1" smtClean="0"/>
              <a:t>moderne</a:t>
            </a:r>
            <a:r>
              <a:rPr lang="en-ZA" sz="1800" dirty="0" smtClean="0"/>
              <a:t> </a:t>
            </a:r>
            <a:r>
              <a:rPr lang="en-ZA" sz="1800" dirty="0" err="1" smtClean="0"/>
              <a:t>dominees</a:t>
            </a:r>
            <a:r>
              <a:rPr lang="en-ZA" sz="1800" dirty="0" smtClean="0"/>
              <a:t>/</a:t>
            </a:r>
            <a:r>
              <a:rPr lang="en-ZA" sz="1800" dirty="0" err="1" smtClean="0"/>
              <a:t>leraars</a:t>
            </a:r>
            <a:r>
              <a:rPr lang="en-ZA" sz="1800" dirty="0" smtClean="0"/>
              <a:t> en die </a:t>
            </a:r>
            <a:r>
              <a:rPr lang="en-ZA" sz="1800" dirty="0" err="1" smtClean="0"/>
              <a:t>Bybelse</a:t>
            </a:r>
            <a:r>
              <a:rPr lang="en-ZA" sz="1800" dirty="0" smtClean="0"/>
              <a:t> </a:t>
            </a:r>
            <a:r>
              <a:rPr lang="en-ZA" sz="1800" dirty="0" err="1"/>
              <a:t>profeet</a:t>
            </a:r>
            <a:r>
              <a:rPr lang="en-ZA" sz="1800" dirty="0"/>
              <a:t> Johannes </a:t>
            </a:r>
            <a:endParaRPr lang="en-ZA" sz="1800" dirty="0" smtClean="0"/>
          </a:p>
          <a:p>
            <a:r>
              <a:rPr lang="en-ZA" sz="1800" dirty="0" smtClean="0"/>
              <a:t>Johannes het </a:t>
            </a:r>
            <a:r>
              <a:rPr lang="en-ZA" sz="1800" dirty="0"/>
              <a:t>in die </a:t>
            </a:r>
            <a:r>
              <a:rPr lang="en-ZA" sz="1800" dirty="0" err="1"/>
              <a:t>woestyn</a:t>
            </a:r>
            <a:r>
              <a:rPr lang="en-ZA" sz="1800" dirty="0"/>
              <a:t> </a:t>
            </a:r>
            <a:r>
              <a:rPr lang="en-ZA" sz="1800" dirty="0" err="1"/>
              <a:t>gaan</a:t>
            </a:r>
            <a:r>
              <a:rPr lang="en-ZA" sz="1800" dirty="0"/>
              <a:t> </a:t>
            </a:r>
            <a:r>
              <a:rPr lang="en-ZA" sz="1800" dirty="0" err="1"/>
              <a:t>woon</a:t>
            </a:r>
            <a:r>
              <a:rPr lang="en-ZA" sz="1800" dirty="0"/>
              <a:t> </a:t>
            </a:r>
            <a:r>
              <a:rPr lang="en-ZA" sz="1800" dirty="0" err="1"/>
              <a:t>om</a:t>
            </a:r>
            <a:r>
              <a:rPr lang="en-ZA" sz="1800" dirty="0"/>
              <a:t> God se </a:t>
            </a:r>
            <a:r>
              <a:rPr lang="en-ZA" sz="1800" dirty="0" err="1"/>
              <a:t>Woord</a:t>
            </a:r>
            <a:r>
              <a:rPr lang="en-ZA" sz="1800" dirty="0"/>
              <a:t> </a:t>
            </a:r>
            <a:r>
              <a:rPr lang="en-ZA" sz="1800" dirty="0" err="1" smtClean="0"/>
              <a:t>aan</a:t>
            </a:r>
            <a:r>
              <a:rPr lang="en-ZA" sz="1800" dirty="0" smtClean="0"/>
              <a:t> </a:t>
            </a:r>
            <a:r>
              <a:rPr lang="en-ZA" sz="1800" dirty="0" err="1" smtClean="0"/>
              <a:t>mense</a:t>
            </a:r>
            <a:r>
              <a:rPr lang="en-ZA" sz="1800" dirty="0" smtClean="0"/>
              <a:t> </a:t>
            </a:r>
            <a:r>
              <a:rPr lang="en-ZA" sz="1800" dirty="0" err="1" smtClean="0"/>
              <a:t>te</a:t>
            </a:r>
            <a:r>
              <a:rPr lang="en-ZA" sz="1800" dirty="0" smtClean="0"/>
              <a:t> </a:t>
            </a:r>
            <a:r>
              <a:rPr lang="en-ZA" sz="1800" dirty="0"/>
              <a:t>bring. </a:t>
            </a:r>
            <a:r>
              <a:rPr lang="en-ZA" sz="1800" dirty="0" err="1"/>
              <a:t>Daar</a:t>
            </a:r>
            <a:r>
              <a:rPr lang="en-ZA" sz="1800" dirty="0"/>
              <a:t> het </a:t>
            </a:r>
            <a:r>
              <a:rPr lang="en-ZA" sz="1800" dirty="0" err="1"/>
              <a:t>hy</a:t>
            </a:r>
            <a:r>
              <a:rPr lang="en-ZA" sz="1800" dirty="0"/>
              <a:t> </a:t>
            </a:r>
            <a:r>
              <a:rPr lang="en-ZA" sz="1800" dirty="0" smtClean="0"/>
              <a:t>’n </a:t>
            </a:r>
            <a:r>
              <a:rPr lang="en-ZA" sz="1800" dirty="0" err="1"/>
              <a:t>kleed</a:t>
            </a:r>
            <a:r>
              <a:rPr lang="en-ZA" sz="1800" dirty="0"/>
              <a:t> van </a:t>
            </a:r>
            <a:r>
              <a:rPr lang="en-ZA" sz="1800" dirty="0" err="1"/>
              <a:t>kameelvel</a:t>
            </a:r>
            <a:r>
              <a:rPr lang="en-ZA" sz="1800" dirty="0"/>
              <a:t> </a:t>
            </a:r>
            <a:r>
              <a:rPr lang="en-ZA" sz="1800" dirty="0" err="1"/>
              <a:t>gedra</a:t>
            </a:r>
            <a:r>
              <a:rPr lang="en-ZA" sz="1800" dirty="0"/>
              <a:t>, </a:t>
            </a:r>
            <a:r>
              <a:rPr lang="en-ZA" sz="1800" dirty="0" err="1"/>
              <a:t>kaalvoet</a:t>
            </a:r>
            <a:r>
              <a:rPr lang="en-ZA" sz="1800" dirty="0"/>
              <a:t> </a:t>
            </a:r>
            <a:r>
              <a:rPr lang="en-ZA" sz="1800" dirty="0" err="1"/>
              <a:t>geloop</a:t>
            </a:r>
            <a:r>
              <a:rPr lang="en-ZA" sz="1800" dirty="0"/>
              <a:t> en van </a:t>
            </a:r>
            <a:r>
              <a:rPr lang="en-ZA" sz="1800" dirty="0" err="1"/>
              <a:t>wilde</a:t>
            </a:r>
            <a:r>
              <a:rPr lang="en-ZA" sz="1800" dirty="0"/>
              <a:t> </a:t>
            </a:r>
            <a:r>
              <a:rPr lang="en-ZA" sz="1800" dirty="0" err="1"/>
              <a:t>heuning</a:t>
            </a:r>
            <a:r>
              <a:rPr lang="en-ZA" sz="1800" dirty="0"/>
              <a:t> en </a:t>
            </a:r>
            <a:r>
              <a:rPr lang="en-ZA" sz="1800" dirty="0" err="1"/>
              <a:t>sprinkane</a:t>
            </a:r>
            <a:r>
              <a:rPr lang="en-ZA" sz="1800" dirty="0"/>
              <a:t> </a:t>
            </a:r>
            <a:r>
              <a:rPr lang="en-ZA" sz="1800" dirty="0" err="1"/>
              <a:t>geleef</a:t>
            </a:r>
            <a:r>
              <a:rPr lang="en-ZA" sz="1800" dirty="0"/>
              <a:t>. </a:t>
            </a:r>
            <a:endParaRPr lang="en-ZA" sz="1800" dirty="0" smtClean="0"/>
          </a:p>
          <a:p>
            <a:r>
              <a:rPr lang="en-ZA" sz="1800" dirty="0" err="1" smtClean="0"/>
              <a:t>Moderne</a:t>
            </a:r>
            <a:r>
              <a:rPr lang="en-ZA" sz="1800" dirty="0" smtClean="0"/>
              <a:t> </a:t>
            </a:r>
            <a:r>
              <a:rPr lang="en-ZA" sz="1800" dirty="0" err="1"/>
              <a:t>predikante</a:t>
            </a:r>
            <a:r>
              <a:rPr lang="en-ZA" sz="1800" dirty="0"/>
              <a:t>, </a:t>
            </a:r>
            <a:r>
              <a:rPr lang="en-ZA" sz="1800" dirty="0" err="1"/>
              <a:t>wat</a:t>
            </a:r>
            <a:r>
              <a:rPr lang="en-ZA" sz="1800" dirty="0"/>
              <a:t> </a:t>
            </a:r>
            <a:r>
              <a:rPr lang="en-ZA" sz="1800" dirty="0" err="1"/>
              <a:t>deur</a:t>
            </a:r>
            <a:r>
              <a:rPr lang="en-ZA" sz="1800" dirty="0"/>
              <a:t> </a:t>
            </a:r>
            <a:r>
              <a:rPr lang="en-ZA" sz="1800" dirty="0" err="1"/>
              <a:t>sommiges</a:t>
            </a:r>
            <a:r>
              <a:rPr lang="en-ZA" sz="1800" dirty="0"/>
              <a:t> </a:t>
            </a:r>
            <a:r>
              <a:rPr lang="en-ZA" sz="1800" dirty="0" err="1"/>
              <a:t>ook</a:t>
            </a:r>
            <a:r>
              <a:rPr lang="en-ZA" sz="1800" dirty="0"/>
              <a:t> </a:t>
            </a:r>
            <a:r>
              <a:rPr lang="en-ZA" sz="1800" dirty="0" err="1"/>
              <a:t>profete</a:t>
            </a:r>
            <a:r>
              <a:rPr lang="en-ZA" sz="1800" dirty="0"/>
              <a:t> </a:t>
            </a:r>
            <a:r>
              <a:rPr lang="en-ZA" sz="1800" dirty="0" err="1"/>
              <a:t>genoem</a:t>
            </a:r>
            <a:r>
              <a:rPr lang="en-ZA" sz="1800" dirty="0"/>
              <a:t> word, </a:t>
            </a:r>
            <a:r>
              <a:rPr lang="en-ZA" sz="1800" dirty="0" err="1"/>
              <a:t>sien</a:t>
            </a:r>
            <a:r>
              <a:rPr lang="en-ZA" sz="1800" dirty="0"/>
              <a:t> </a:t>
            </a:r>
            <a:r>
              <a:rPr lang="en-ZA" sz="1800" dirty="0" err="1"/>
              <a:t>daar</a:t>
            </a:r>
            <a:r>
              <a:rPr lang="en-ZA" sz="1800" dirty="0"/>
              <a:t> </a:t>
            </a:r>
            <a:r>
              <a:rPr lang="en-ZA" sz="1800" dirty="0" err="1"/>
              <a:t>egter</a:t>
            </a:r>
            <a:r>
              <a:rPr lang="en-ZA" sz="1800" dirty="0"/>
              <a:t> </a:t>
            </a:r>
            <a:r>
              <a:rPr lang="en-ZA" sz="1800" dirty="0" err="1" smtClean="0"/>
              <a:t>héél</a:t>
            </a:r>
            <a:r>
              <a:rPr lang="en-ZA" sz="1800" dirty="0" smtClean="0"/>
              <a:t> </a:t>
            </a:r>
            <a:r>
              <a:rPr lang="en-ZA" sz="1800" dirty="0" err="1"/>
              <a:t>anders</a:t>
            </a:r>
            <a:r>
              <a:rPr lang="en-ZA" sz="1800" dirty="0"/>
              <a:t> </a:t>
            </a:r>
            <a:r>
              <a:rPr lang="en-ZA" sz="1800" dirty="0" err="1" smtClean="0"/>
              <a:t>uit</a:t>
            </a:r>
            <a:r>
              <a:rPr lang="en-ZA" sz="1800" dirty="0" smtClean="0"/>
              <a:t>:</a:t>
            </a:r>
          </a:p>
          <a:p>
            <a:r>
              <a:rPr lang="en-ZA" sz="1800" dirty="0" err="1" smtClean="0">
                <a:solidFill>
                  <a:schemeClr val="tx2"/>
                </a:solidFill>
              </a:rPr>
              <a:t>Hulle</a:t>
            </a:r>
            <a:r>
              <a:rPr lang="en-ZA" sz="1800" dirty="0" smtClean="0">
                <a:solidFill>
                  <a:schemeClr val="tx2"/>
                </a:solidFill>
              </a:rPr>
              <a:t> </a:t>
            </a:r>
            <a:r>
              <a:rPr lang="en-ZA" sz="1800" dirty="0" err="1" smtClean="0">
                <a:solidFill>
                  <a:schemeClr val="tx2"/>
                </a:solidFill>
              </a:rPr>
              <a:t>dra</a:t>
            </a:r>
            <a:r>
              <a:rPr lang="en-ZA" sz="1800" dirty="0" smtClean="0">
                <a:solidFill>
                  <a:schemeClr val="tx2"/>
                </a:solidFill>
              </a:rPr>
              <a:t> </a:t>
            </a:r>
            <a:r>
              <a:rPr lang="en-ZA" sz="1800" dirty="0" err="1" smtClean="0">
                <a:solidFill>
                  <a:schemeClr val="tx2"/>
                </a:solidFill>
              </a:rPr>
              <a:t>wapperende</a:t>
            </a:r>
            <a:r>
              <a:rPr lang="en-ZA" sz="1800" dirty="0" smtClean="0">
                <a:solidFill>
                  <a:schemeClr val="tx2"/>
                </a:solidFill>
              </a:rPr>
              <a:t> togas;</a:t>
            </a:r>
          </a:p>
          <a:p>
            <a:r>
              <a:rPr lang="en-ZA" sz="1800" dirty="0" smtClean="0">
                <a:solidFill>
                  <a:schemeClr val="tx2"/>
                </a:solidFill>
              </a:rPr>
              <a:t>Van </a:t>
            </a:r>
            <a:r>
              <a:rPr lang="en-ZA" sz="1800" dirty="0" err="1" smtClean="0">
                <a:solidFill>
                  <a:schemeClr val="tx2"/>
                </a:solidFill>
              </a:rPr>
              <a:t>hulle</a:t>
            </a:r>
            <a:r>
              <a:rPr lang="en-ZA" sz="1800" dirty="0" smtClean="0">
                <a:solidFill>
                  <a:schemeClr val="tx2"/>
                </a:solidFill>
              </a:rPr>
              <a:t> is </a:t>
            </a:r>
            <a:r>
              <a:rPr lang="en-ZA" sz="1800" dirty="0" err="1" smtClean="0">
                <a:solidFill>
                  <a:schemeClr val="tx2"/>
                </a:solidFill>
              </a:rPr>
              <a:t>besonder</a:t>
            </a:r>
            <a:r>
              <a:rPr lang="en-ZA" sz="1800" dirty="0" smtClean="0">
                <a:solidFill>
                  <a:schemeClr val="tx2"/>
                </a:solidFill>
              </a:rPr>
              <a:t> </a:t>
            </a:r>
            <a:r>
              <a:rPr lang="en-ZA" sz="1800" dirty="0" err="1" smtClean="0">
                <a:solidFill>
                  <a:schemeClr val="tx2"/>
                </a:solidFill>
              </a:rPr>
              <a:t>welgesteld</a:t>
            </a:r>
            <a:r>
              <a:rPr lang="en-ZA" sz="1800" dirty="0" smtClean="0">
                <a:solidFill>
                  <a:schemeClr val="tx2"/>
                </a:solidFill>
              </a:rPr>
              <a:t> (en </a:t>
            </a:r>
            <a:r>
              <a:rPr lang="en-ZA" sz="1800" dirty="0" err="1" smtClean="0">
                <a:solidFill>
                  <a:schemeClr val="tx2"/>
                </a:solidFill>
              </a:rPr>
              <a:t>slegs</a:t>
            </a:r>
            <a:r>
              <a:rPr lang="en-ZA" sz="1800" dirty="0" smtClean="0">
                <a:solidFill>
                  <a:schemeClr val="tx2"/>
                </a:solidFill>
              </a:rPr>
              <a:t> </a:t>
            </a:r>
            <a:r>
              <a:rPr lang="en-ZA" sz="1800" dirty="0" err="1" smtClean="0">
                <a:solidFill>
                  <a:schemeClr val="tx2"/>
                </a:solidFill>
              </a:rPr>
              <a:t>kamma-kamma</a:t>
            </a:r>
            <a:r>
              <a:rPr lang="en-ZA" sz="1800" dirty="0" smtClean="0">
                <a:solidFill>
                  <a:schemeClr val="tx2"/>
                </a:solidFill>
              </a:rPr>
              <a:t> </a:t>
            </a:r>
            <a:r>
              <a:rPr lang="en-ZA" sz="1800" dirty="0" err="1" smtClean="0">
                <a:solidFill>
                  <a:schemeClr val="tx2"/>
                </a:solidFill>
              </a:rPr>
              <a:t>besorg</a:t>
            </a:r>
            <a:r>
              <a:rPr lang="en-ZA" sz="1800" dirty="0" smtClean="0">
                <a:solidFill>
                  <a:schemeClr val="tx2"/>
                </a:solidFill>
              </a:rPr>
              <a:t> </a:t>
            </a:r>
            <a:r>
              <a:rPr lang="en-ZA" sz="1800" dirty="0" err="1" smtClean="0">
                <a:solidFill>
                  <a:schemeClr val="tx2"/>
                </a:solidFill>
              </a:rPr>
              <a:t>oor</a:t>
            </a:r>
            <a:r>
              <a:rPr lang="en-ZA" sz="1800" dirty="0" smtClean="0">
                <a:solidFill>
                  <a:schemeClr val="tx2"/>
                </a:solidFill>
              </a:rPr>
              <a:t> die </a:t>
            </a:r>
            <a:r>
              <a:rPr lang="en-ZA" sz="1800" dirty="0" err="1" smtClean="0">
                <a:solidFill>
                  <a:schemeClr val="tx2"/>
                </a:solidFill>
              </a:rPr>
              <a:t>armes</a:t>
            </a:r>
            <a:r>
              <a:rPr lang="en-ZA" sz="1800" dirty="0" smtClean="0">
                <a:solidFill>
                  <a:schemeClr val="tx2"/>
                </a:solidFill>
              </a:rPr>
              <a:t>);</a:t>
            </a:r>
          </a:p>
          <a:p>
            <a:r>
              <a:rPr lang="en-US" sz="1800" dirty="0" err="1" smtClean="0">
                <a:solidFill>
                  <a:schemeClr val="tx2"/>
                </a:solidFill>
              </a:rPr>
              <a:t>Sommige</a:t>
            </a:r>
            <a:r>
              <a:rPr lang="en-US" sz="1800" dirty="0" smtClean="0">
                <a:solidFill>
                  <a:schemeClr val="tx2"/>
                </a:solidFill>
              </a:rPr>
              <a:t> van </a:t>
            </a:r>
            <a:r>
              <a:rPr lang="en-US" sz="1800" dirty="0" err="1" smtClean="0">
                <a:solidFill>
                  <a:schemeClr val="tx2"/>
                </a:solidFill>
              </a:rPr>
              <a:t>hulle</a:t>
            </a:r>
            <a:r>
              <a:rPr lang="en-US" sz="1800" dirty="0" smtClean="0">
                <a:solidFill>
                  <a:schemeClr val="tx2"/>
                </a:solidFill>
              </a:rPr>
              <a:t> </a:t>
            </a:r>
            <a:r>
              <a:rPr lang="en-US" sz="1800" dirty="0" err="1" smtClean="0">
                <a:solidFill>
                  <a:schemeClr val="tx2"/>
                </a:solidFill>
              </a:rPr>
              <a:t>kan</a:t>
            </a:r>
            <a:r>
              <a:rPr lang="en-US" sz="1800" dirty="0" smtClean="0">
                <a:solidFill>
                  <a:schemeClr val="tx2"/>
                </a:solidFill>
              </a:rPr>
              <a:t> </a:t>
            </a:r>
            <a:r>
              <a:rPr lang="en-US" sz="1800" dirty="0" err="1" smtClean="0">
                <a:solidFill>
                  <a:schemeClr val="tx2"/>
                </a:solidFill>
              </a:rPr>
              <a:t>hulle</a:t>
            </a:r>
            <a:r>
              <a:rPr lang="en-US" sz="1800" dirty="0" smtClean="0">
                <a:solidFill>
                  <a:schemeClr val="tx2"/>
                </a:solidFill>
              </a:rPr>
              <a:t> </a:t>
            </a:r>
            <a:r>
              <a:rPr lang="en-US" sz="1800" dirty="0" err="1" smtClean="0">
                <a:solidFill>
                  <a:schemeClr val="tx2"/>
                </a:solidFill>
              </a:rPr>
              <a:t>nie</a:t>
            </a:r>
            <a:r>
              <a:rPr lang="en-US" sz="1800" dirty="0" smtClean="0">
                <a:solidFill>
                  <a:schemeClr val="tx2"/>
                </a:solidFill>
              </a:rPr>
              <a:t> </a:t>
            </a:r>
            <a:r>
              <a:rPr lang="en-US" sz="1800" dirty="0" err="1" smtClean="0">
                <a:solidFill>
                  <a:schemeClr val="tx2"/>
                </a:solidFill>
              </a:rPr>
              <a:t>werklik</a:t>
            </a:r>
            <a:r>
              <a:rPr lang="en-US" sz="1800" dirty="0" smtClean="0">
                <a:solidFill>
                  <a:schemeClr val="tx2"/>
                </a:solidFill>
              </a:rPr>
              <a:t> in </a:t>
            </a:r>
            <a:r>
              <a:rPr lang="en-US" sz="1800" dirty="0" err="1" smtClean="0">
                <a:solidFill>
                  <a:schemeClr val="tx2"/>
                </a:solidFill>
              </a:rPr>
              <a:t>hulpbehoeftiges</a:t>
            </a:r>
            <a:r>
              <a:rPr lang="en-US" sz="1800" dirty="0" smtClean="0">
                <a:solidFill>
                  <a:schemeClr val="tx2"/>
                </a:solidFill>
              </a:rPr>
              <a:t> se </a:t>
            </a:r>
            <a:r>
              <a:rPr lang="en-US" sz="1800" dirty="0" err="1" smtClean="0">
                <a:solidFill>
                  <a:schemeClr val="tx2"/>
                </a:solidFill>
              </a:rPr>
              <a:t>omstandighede</a:t>
            </a:r>
            <a:r>
              <a:rPr lang="en-US" sz="1800" dirty="0" smtClean="0">
                <a:solidFill>
                  <a:schemeClr val="tx2"/>
                </a:solidFill>
              </a:rPr>
              <a:t> </a:t>
            </a:r>
            <a:r>
              <a:rPr lang="en-US" sz="1800" dirty="0" err="1" smtClean="0">
                <a:solidFill>
                  <a:schemeClr val="tx2"/>
                </a:solidFill>
              </a:rPr>
              <a:t>indink</a:t>
            </a:r>
            <a:r>
              <a:rPr lang="en-US" sz="1800" dirty="0" smtClean="0">
                <a:solidFill>
                  <a:schemeClr val="tx2"/>
                </a:solidFill>
              </a:rPr>
              <a:t> </a:t>
            </a:r>
            <a:r>
              <a:rPr lang="en-US" sz="1800" dirty="0" err="1" smtClean="0">
                <a:solidFill>
                  <a:schemeClr val="tx2"/>
                </a:solidFill>
              </a:rPr>
              <a:t>nie</a:t>
            </a:r>
            <a:endParaRPr lang="en-ZA" sz="1800" dirty="0" smtClean="0">
              <a:solidFill>
                <a:schemeClr val="tx2"/>
              </a:solidFill>
            </a:endParaRPr>
          </a:p>
          <a:p>
            <a:r>
              <a:rPr lang="en-ZA" sz="1800" dirty="0" smtClean="0"/>
              <a:t>Die </a:t>
            </a:r>
            <a:r>
              <a:rPr lang="en-ZA" sz="1800" dirty="0" err="1"/>
              <a:t>spreker</a:t>
            </a:r>
            <a:r>
              <a:rPr lang="en-ZA" sz="1800" dirty="0"/>
              <a:t> </a:t>
            </a:r>
            <a:r>
              <a:rPr lang="en-ZA" sz="1800" dirty="0" err="1"/>
              <a:t>hekel</a:t>
            </a:r>
            <a:r>
              <a:rPr lang="en-ZA" sz="1800" dirty="0"/>
              <a:t> </a:t>
            </a:r>
            <a:r>
              <a:rPr lang="en-ZA" sz="1800" dirty="0" err="1"/>
              <a:t>dus</a:t>
            </a:r>
            <a:r>
              <a:rPr lang="en-ZA" sz="1800" dirty="0"/>
              <a:t> die </a:t>
            </a:r>
            <a:r>
              <a:rPr lang="en-ZA" sz="1800" dirty="0" err="1"/>
              <a:t>predikant</a:t>
            </a:r>
            <a:r>
              <a:rPr lang="en-ZA" sz="1800" dirty="0"/>
              <a:t>, maar </a:t>
            </a:r>
            <a:r>
              <a:rPr lang="en-ZA" sz="1800" dirty="0" err="1"/>
              <a:t>hy</a:t>
            </a:r>
            <a:r>
              <a:rPr lang="en-ZA" sz="1800" dirty="0"/>
              <a:t> </a:t>
            </a:r>
            <a:r>
              <a:rPr lang="en-ZA" sz="1800" dirty="0" err="1"/>
              <a:t>hekel</a:t>
            </a:r>
            <a:r>
              <a:rPr lang="en-ZA" sz="1800" dirty="0"/>
              <a:t> </a:t>
            </a:r>
            <a:r>
              <a:rPr lang="en-ZA" sz="1800" dirty="0" err="1"/>
              <a:t>terselfdertyd</a:t>
            </a:r>
            <a:r>
              <a:rPr lang="en-ZA" sz="1800" dirty="0"/>
              <a:t> </a:t>
            </a:r>
            <a:r>
              <a:rPr lang="en-ZA" sz="1800" dirty="0" err="1"/>
              <a:t>almal</a:t>
            </a:r>
            <a:r>
              <a:rPr lang="en-ZA" sz="1800" dirty="0"/>
              <a:t> </a:t>
            </a:r>
            <a:r>
              <a:rPr lang="en-ZA" sz="1800" dirty="0" err="1" smtClean="0"/>
              <a:t>wat</a:t>
            </a:r>
            <a:r>
              <a:rPr lang="en-ZA" sz="1800" dirty="0"/>
              <a:t> </a:t>
            </a:r>
            <a:r>
              <a:rPr lang="en-ZA" sz="1800" dirty="0" err="1"/>
              <a:t>kamma</a:t>
            </a:r>
            <a:r>
              <a:rPr lang="en-ZA" sz="1800" dirty="0"/>
              <a:t> </a:t>
            </a:r>
            <a:r>
              <a:rPr lang="en-ZA" sz="1800" dirty="0" err="1"/>
              <a:t>vir</a:t>
            </a:r>
            <a:r>
              <a:rPr lang="en-ZA" sz="1800" dirty="0"/>
              <a:t> die </a:t>
            </a:r>
            <a:r>
              <a:rPr lang="en-ZA" sz="1800" dirty="0" err="1"/>
              <a:t>armes</a:t>
            </a:r>
            <a:r>
              <a:rPr lang="en-ZA" sz="1800" dirty="0"/>
              <a:t> </a:t>
            </a:r>
            <a:r>
              <a:rPr lang="en-ZA" sz="1800" dirty="0" err="1"/>
              <a:t>preek</a:t>
            </a:r>
            <a:r>
              <a:rPr lang="en-ZA" sz="1800" dirty="0"/>
              <a:t>, maar self </a:t>
            </a:r>
            <a:r>
              <a:rPr lang="en-ZA" sz="1800" dirty="0" err="1"/>
              <a:t>soos</a:t>
            </a:r>
            <a:r>
              <a:rPr lang="en-ZA" sz="1800" dirty="0"/>
              <a:t> </a:t>
            </a:r>
            <a:r>
              <a:rPr lang="en-ZA" sz="1800" dirty="0" err="1"/>
              <a:t>rykes</a:t>
            </a:r>
            <a:r>
              <a:rPr lang="en-ZA" sz="1800" dirty="0"/>
              <a:t> en as </a:t>
            </a:r>
            <a:r>
              <a:rPr lang="en-ZA" sz="1800" dirty="0" err="1"/>
              <a:t>rykes</a:t>
            </a:r>
            <a:r>
              <a:rPr lang="en-ZA" sz="1800" dirty="0"/>
              <a:t> </a:t>
            </a:r>
            <a:r>
              <a:rPr lang="en-ZA" sz="1800" dirty="0" err="1" smtClean="0"/>
              <a:t>leef</a:t>
            </a:r>
            <a:endParaRPr lang="en-ZA" sz="1800" dirty="0"/>
          </a:p>
        </p:txBody>
      </p:sp>
    </p:spTree>
    <p:extLst>
      <p:ext uri="{BB962C8B-B14F-4D97-AF65-F5344CB8AC3E}">
        <p14:creationId xmlns:p14="http://schemas.microsoft.com/office/powerpoint/2010/main" val="2341385447"/>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271</TotalTime>
  <Words>1376</Words>
  <Application>Microsoft Office PowerPoint</Application>
  <PresentationFormat>On-screen Show (4:3)</PresentationFormat>
  <Paragraphs>81</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Arial Narrow</vt:lpstr>
      <vt:lpstr>Horizon</vt:lpstr>
      <vt:lpstr>WOORDvlamme IN DIE DONKER</vt:lpstr>
      <vt:lpstr>PowerPoint Presentation</vt:lpstr>
      <vt:lpstr>"Toemaar die donker man" – ingrid jonker</vt:lpstr>
      <vt:lpstr>Wiegeliedjie/slaapliedjie</vt:lpstr>
      <vt:lpstr>Onderhoud met simone garcia marquez</vt:lpstr>
      <vt:lpstr>"In die hoëveld" – toon van den heever</vt:lpstr>
      <vt:lpstr>NOStalgiese hunkering (HEIMWEE)</vt:lpstr>
      <vt:lpstr>"Doemanie" – adam small</vt:lpstr>
      <vt:lpstr>'n siniese beskouing</vt:lpstr>
      <vt:lpstr>"Die dag op nuweland" – jeanne goosen</vt:lpstr>
      <vt:lpstr>Alles wat rugbymal is</vt:lpstr>
      <vt:lpstr>NIE heeltemal 'n "meksikaanse golf" nie</vt:lpstr>
      <vt:lpstr>"VIR SARA BAARTMAN" – Diana Ferrus</vt:lpstr>
      <vt:lpstr>agtergrondsinligting</vt:lpstr>
      <vt:lpstr>Elegie vir 'n suid-afrikaanse ikoon</vt:lpstr>
      <vt:lpstr>"NkOSI sikilel 'i-afrika" – HA Fagan</vt:lpstr>
      <vt:lpstr>'n gesamentlike gebed</vt:lpstr>
    </vt:vector>
  </TitlesOfParts>
  <Company>North-West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WOORDvlamme IN DIE DONKER</dc:title>
  <dc:creator>Thys Human</dc:creator>
  <cp:lastModifiedBy>Mrs. T Klopper</cp:lastModifiedBy>
  <cp:revision>23</cp:revision>
  <dcterms:created xsi:type="dcterms:W3CDTF">2017-09-13T19:47:38Z</dcterms:created>
  <dcterms:modified xsi:type="dcterms:W3CDTF">2017-09-26T10:48:06Z</dcterms:modified>
</cp:coreProperties>
</file>