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8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6538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0108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292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145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512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281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2141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478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9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803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89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E261-6602-463F-9688-58C33A040217}" type="datetimeFigureOut">
              <a:rPr lang="en-ZA" smtClean="0"/>
              <a:t>2023/02/09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4B506-DA83-4EBC-BE0E-088D847F2F2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183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ord&#10;&#10;Description automatically generated with low confidence">
            <a:extLst>
              <a:ext uri="{FF2B5EF4-FFF2-40B4-BE49-F238E27FC236}">
                <a16:creationId xmlns:a16="http://schemas.microsoft.com/office/drawing/2014/main" id="{F79FB8B3-69EA-98DD-68DF-9A56393AB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3868815" cy="2243625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8B1B731-9D87-5E0F-5E4F-8C1223F5292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2214384"/>
          <a:ext cx="12192000" cy="4643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7907545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494812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1649231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965413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532250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97686554"/>
                    </a:ext>
                  </a:extLst>
                </a:gridCol>
              </a:tblGrid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MONDAY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TUESDAY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WEDNESDAY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THURSDAY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FRIDAY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211831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06:00– 07:00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Bootcamp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Bootcamp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46017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07:00 – 08:00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319363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08:00 – 09:00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664843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09:00 – 10:00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79882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10:00 – 11:00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870403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11:00 – 12:00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875113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12:00 – 13:00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14076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13:00 – 14:00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791421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14:00 – 15:00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328887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15:00 – 16:00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Pilates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Pilates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Aerobics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Aerobics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243835"/>
                  </a:ext>
                </a:extLst>
              </a:tr>
              <a:tr h="38696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16:00 – 17:00</a:t>
                      </a:r>
                    </a:p>
                  </a:txBody>
                  <a:tcPr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Aerobics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Aerobics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Bootcamp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Bootcamp</a:t>
                      </a:r>
                    </a:p>
                  </a:txBody>
                  <a:tcPr anchor="ctr">
                    <a:solidFill>
                      <a:srgbClr val="105BA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13639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32C2C72-E8D4-F428-EBD1-AFB9BF650030}"/>
              </a:ext>
            </a:extLst>
          </p:cNvPr>
          <p:cNvSpPr txBox="1"/>
          <p:nvPr/>
        </p:nvSpPr>
        <p:spPr>
          <a:xfrm>
            <a:off x="4438310" y="310128"/>
            <a:ext cx="740478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500" b="1" dirty="0">
                <a:solidFill>
                  <a:srgbClr val="105BAA"/>
                </a:solidFill>
              </a:rPr>
              <a:t>TUKS STUDENT GYM CLASS TIMETABLE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A195EA-0443-64D7-F8A3-63D2A554B094}"/>
              </a:ext>
            </a:extLst>
          </p:cNvPr>
          <p:cNvSpPr txBox="1"/>
          <p:nvPr/>
        </p:nvSpPr>
        <p:spPr>
          <a:xfrm>
            <a:off x="8621635" y="941070"/>
            <a:ext cx="322145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000" dirty="0">
                <a:solidFill>
                  <a:srgbClr val="105BAA"/>
                </a:solidFill>
              </a:rPr>
              <a:t>HILLCREST BRANCH</a:t>
            </a:r>
          </a:p>
        </p:txBody>
      </p:sp>
    </p:spTree>
    <p:extLst>
      <p:ext uri="{BB962C8B-B14F-4D97-AF65-F5344CB8AC3E}">
        <p14:creationId xmlns:p14="http://schemas.microsoft.com/office/powerpoint/2010/main" val="15459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Pretoria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Ms. S Kubeka</dc:creator>
  <cp:lastModifiedBy>Ms. S Kubeka</cp:lastModifiedBy>
  <cp:revision>1</cp:revision>
  <dcterms:created xsi:type="dcterms:W3CDTF">2023-02-09T18:13:28Z</dcterms:created>
  <dcterms:modified xsi:type="dcterms:W3CDTF">2023-02-09T18:13:48Z</dcterms:modified>
</cp:coreProperties>
</file>