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sldIdLst>
    <p:sldId id="256" r:id="rId2"/>
  </p:sldIdLst>
  <p:sldSz cx="21386800" cy="30243463"/>
  <p:notesSz cx="9844088" cy="14271625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D102D"/>
    <a:srgbClr val="1954A6"/>
    <a:srgbClr val="99CCFF"/>
    <a:srgbClr val="6699FF"/>
    <a:srgbClr val="003399"/>
    <a:srgbClr val="000099"/>
    <a:srgbClr val="005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9768" autoAdjust="0"/>
  </p:normalViewPr>
  <p:slideViewPr>
    <p:cSldViewPr>
      <p:cViewPr varScale="1">
        <p:scale>
          <a:sx n="17" d="100"/>
          <a:sy n="17" d="100"/>
        </p:scale>
        <p:origin x="197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B750A62-27BE-7B91-0656-528BB0CF88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7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847" tIns="65924" rIns="131847" bIns="65924" numCol="1" anchor="t" anchorCtr="0" compatLnSpc="1">
            <a:prstTxWarp prst="textNoShape">
              <a:avLst/>
            </a:prstTxWarp>
          </a:bodyPr>
          <a:lstStyle>
            <a:lvl1pPr defTabSz="1319213">
              <a:spcBef>
                <a:spcPct val="0"/>
              </a:spcBef>
              <a:buFontTx/>
              <a:buNone/>
              <a:defRPr sz="1700"/>
            </a:lvl1pPr>
          </a:lstStyle>
          <a:p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C99E3C7-AA28-AACD-72FC-B7A0794072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75300" y="0"/>
            <a:ext cx="4267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847" tIns="65924" rIns="131847" bIns="65924" numCol="1" anchor="t" anchorCtr="0" compatLnSpc="1">
            <a:prstTxWarp prst="textNoShape">
              <a:avLst/>
            </a:prstTxWarp>
          </a:bodyPr>
          <a:lstStyle>
            <a:lvl1pPr algn="r" defTabSz="1319213">
              <a:spcBef>
                <a:spcPct val="0"/>
              </a:spcBef>
              <a:buFontTx/>
              <a:buNone/>
              <a:defRPr sz="1700"/>
            </a:lvl1pPr>
          </a:lstStyle>
          <a:p>
            <a:endParaRPr lang="en-US" alt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819F10FD-1757-EAF0-27DB-1774D5CF4C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28950" y="1069975"/>
            <a:ext cx="3784600" cy="5353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E2891CA6-730E-C668-4F9C-613B7A9969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4250" y="6778625"/>
            <a:ext cx="7875588" cy="64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847" tIns="65924" rIns="131847" bIns="65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B3F25FF5-5A94-5F43-7D7A-71E2EA4019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555663"/>
            <a:ext cx="4267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847" tIns="65924" rIns="131847" bIns="65924" numCol="1" anchor="b" anchorCtr="0" compatLnSpc="1">
            <a:prstTxWarp prst="textNoShape">
              <a:avLst/>
            </a:prstTxWarp>
          </a:bodyPr>
          <a:lstStyle>
            <a:lvl1pPr defTabSz="1319213">
              <a:spcBef>
                <a:spcPct val="0"/>
              </a:spcBef>
              <a:buFontTx/>
              <a:buNone/>
              <a:defRPr sz="1700"/>
            </a:lvl1pPr>
          </a:lstStyle>
          <a:p>
            <a:endParaRPr lang="en-US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8D48F40D-288E-D24C-40C7-263F8A219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5300" y="13555663"/>
            <a:ext cx="4267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847" tIns="65924" rIns="131847" bIns="65924" numCol="1" anchor="b" anchorCtr="0" compatLnSpc="1">
            <a:prstTxWarp prst="textNoShape">
              <a:avLst/>
            </a:prstTxWarp>
          </a:bodyPr>
          <a:lstStyle>
            <a:lvl1pPr algn="r" defTabSz="1319213">
              <a:spcBef>
                <a:spcPct val="0"/>
              </a:spcBef>
              <a:buFontTx/>
              <a:buNone/>
              <a:defRPr sz="1700"/>
            </a:lvl1pPr>
          </a:lstStyle>
          <a:p>
            <a:fld id="{79527063-685E-4563-A041-6D475A992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062E2B-580C-1410-2F6F-0607F7743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0C205-7356-4074-BAD1-62636E3DF47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69A6B0F5-4388-A135-23F7-26AA41AEB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D729B63-BE70-F1E0-5296-FFA0805A5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C1B6-936F-BBBC-01BD-6B0815197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350" y="4949825"/>
            <a:ext cx="16040100" cy="105283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F1CF0-F2DB-F6C1-930E-578C852CD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350" y="15884525"/>
            <a:ext cx="16040100" cy="730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097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5F7F-5CDA-B934-211C-855D208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09725"/>
            <a:ext cx="18446750" cy="58467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279DD-804A-A5B4-D518-BD8154DDC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025" y="8050213"/>
            <a:ext cx="18446750" cy="19189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304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CB543-3A99-2DAB-6CEF-E5F4A7F95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5088" y="1609725"/>
            <a:ext cx="4611687" cy="256301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7BA97-0287-EE90-5D77-70606C45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025" y="1609725"/>
            <a:ext cx="13682663" cy="25630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235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F3F2-D321-2661-FEDA-02226FCB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09725"/>
            <a:ext cx="18446750" cy="58467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6A012-7FA8-1D73-AF32-E2523B80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025" y="8050213"/>
            <a:ext cx="18446750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612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636D-725D-CE0D-4683-DD693D7C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3" y="7540625"/>
            <a:ext cx="18446750" cy="125793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56CB-4DA5-55D7-BBAF-BE17AA02F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13" y="20239038"/>
            <a:ext cx="18446750" cy="661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35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A6C2-86DB-2D61-48A3-4ED07A32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09725"/>
            <a:ext cx="18446750" cy="58467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64C8-45EE-DC59-88DD-B6029499E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025" y="8050213"/>
            <a:ext cx="9147175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40369-289B-E806-EE68-55445A8D5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69600" y="8050213"/>
            <a:ext cx="9147175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276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2A54-3CD5-ABCA-0CE0-106FC91C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1609725"/>
            <a:ext cx="18446750" cy="58467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EFA51-AD7A-0EFD-487D-C1B0C92ED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00" y="7413625"/>
            <a:ext cx="9047163" cy="36337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E0005-8AA3-B736-16BF-F8A113CD5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200" y="11047413"/>
            <a:ext cx="9047163" cy="16248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197E2-219F-5E03-3F16-01E387A5A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6750" y="7413625"/>
            <a:ext cx="9093200" cy="36337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E7DE-A52F-D502-36E6-167D55BF3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6750" y="11047413"/>
            <a:ext cx="9093200" cy="16248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91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383D-A43F-CA68-3957-7DFF6F93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09725"/>
            <a:ext cx="18446750" cy="58467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389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64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82F2-06F8-A66F-BE09-D99782D4D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6125"/>
            <a:ext cx="6897688" cy="70564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8C11-CE80-A29D-541D-9C0A27B2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1613" y="4354513"/>
            <a:ext cx="10828337" cy="214931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56748-0EBC-9E95-BF1F-5FF3483F9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72563"/>
            <a:ext cx="6897688" cy="16810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58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AAE52-2A80-9E66-40DC-57AC41A9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6125"/>
            <a:ext cx="6897688" cy="70564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E1318-6C6C-CEEA-4341-31D236E1B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1613" y="4354513"/>
            <a:ext cx="10828337" cy="21493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63262-65FC-49A8-044A-7FC6CE70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72563"/>
            <a:ext cx="6897688" cy="16810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020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4" name="Text Box 14">
            <a:extLst>
              <a:ext uri="{FF2B5EF4-FFF2-40B4-BE49-F238E27FC236}">
                <a16:creationId xmlns:a16="http://schemas.microsoft.com/office/drawing/2014/main" id="{D282A6B9-C223-4975-D033-B08D1BC64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0" y="8640763"/>
            <a:ext cx="9001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1162050"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2400"/>
          </a:p>
        </p:txBody>
      </p:sp>
      <p:pic>
        <p:nvPicPr>
          <p:cNvPr id="2" name="Google Shape;27;p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4ED0E49-3E7E-25D5-E2BA-0DBFB0D52598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 b="33620"/>
          <a:stretch/>
        </p:blipFill>
        <p:spPr>
          <a:xfrm>
            <a:off x="20580" y="27723132"/>
            <a:ext cx="7072420" cy="25203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2;p10">
            <a:extLst>
              <a:ext uri="{FF2B5EF4-FFF2-40B4-BE49-F238E27FC236}">
                <a16:creationId xmlns:a16="http://schemas.microsoft.com/office/drawing/2014/main" id="{E0D03CBC-9ADB-EAC2-CF00-F2D130CB4E9F}"/>
              </a:ext>
            </a:extLst>
          </p:cNvPr>
          <p:cNvSpPr/>
          <p:nvPr userDrawn="1"/>
        </p:nvSpPr>
        <p:spPr>
          <a:xfrm>
            <a:off x="-20580" y="0"/>
            <a:ext cx="21407380" cy="3997325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txBody>
          <a:bodyPr spcFirstLastPara="1" wrap="square" lIns="160375" tIns="80165" rIns="160375" bIns="8016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58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2;p10">
            <a:extLst>
              <a:ext uri="{FF2B5EF4-FFF2-40B4-BE49-F238E27FC236}">
                <a16:creationId xmlns:a16="http://schemas.microsoft.com/office/drawing/2014/main" id="{9C4D7D48-573D-4980-93DE-A1EC52D163C5}"/>
              </a:ext>
            </a:extLst>
          </p:cNvPr>
          <p:cNvSpPr/>
          <p:nvPr userDrawn="1"/>
        </p:nvSpPr>
        <p:spPr>
          <a:xfrm>
            <a:off x="0" y="27265931"/>
            <a:ext cx="21386800" cy="4572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txBody>
          <a:bodyPr spcFirstLastPara="1" wrap="square" lIns="160375" tIns="80165" rIns="160375" bIns="8016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58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3094038" rtl="0" eaLnBrk="1" fontAlgn="base" hangingPunct="1">
        <a:spcBef>
          <a:spcPct val="0"/>
        </a:spcBef>
        <a:spcAft>
          <a:spcPct val="0"/>
        </a:spcAft>
        <a:defRPr sz="10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2pPr>
      <a:lvl3pPr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3pPr>
      <a:lvl4pPr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4pPr>
      <a:lvl5pPr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5pPr>
      <a:lvl6pPr marL="457200"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6pPr>
      <a:lvl7pPr marL="914400"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7pPr>
      <a:lvl8pPr marL="1371600"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8pPr>
      <a:lvl9pPr marL="1828800" algn="ctr" defTabSz="3094038" rtl="0" eaLnBrk="1" fontAlgn="base" hangingPunct="1">
        <a:spcBef>
          <a:spcPct val="0"/>
        </a:spcBef>
        <a:spcAft>
          <a:spcPct val="0"/>
        </a:spcAft>
        <a:defRPr sz="10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1162050" indent="-1162050" algn="l" defTabSz="3094038" rtl="0" eaLnBrk="1" fontAlgn="base" hangingPunct="1">
        <a:spcBef>
          <a:spcPct val="20000"/>
        </a:spcBef>
        <a:spcAft>
          <a:spcPct val="0"/>
        </a:spcAft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0" indent="-968375" algn="l" defTabSz="3094038" rtl="0" eaLnBrk="1" fontAlgn="base" hangingPunct="1">
        <a:spcBef>
          <a:spcPct val="20000"/>
        </a:spcBef>
        <a:spcAft>
          <a:spcPct val="0"/>
        </a:spcAft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150" indent="-773113" algn="l" defTabSz="3094038" rtl="0" eaLnBrk="1" fontAlgn="base" hangingPunct="1">
        <a:spcBef>
          <a:spcPct val="20000"/>
        </a:spcBef>
        <a:spcAft>
          <a:spcPct val="0"/>
        </a:spcAft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75" indent="-773113" algn="l" defTabSz="3094038" rtl="0" eaLnBrk="1" fontAlgn="base" hangingPunct="1">
        <a:spcBef>
          <a:spcPct val="20000"/>
        </a:spcBef>
        <a:spcAft>
          <a:spcPct val="0"/>
        </a:spcAft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59600" indent="-773113" algn="l" defTabSz="3094038" rtl="0" eaLnBrk="1" fontAlgn="base" hangingPunct="1">
        <a:spcBef>
          <a:spcPct val="20000"/>
        </a:spcBef>
        <a:spcAft>
          <a:spcPct val="0"/>
        </a:spcAft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55" name="Text Box 3191">
            <a:extLst>
              <a:ext uri="{FF2B5EF4-FFF2-40B4-BE49-F238E27FC236}">
                <a16:creationId xmlns:a16="http://schemas.microsoft.com/office/drawing/2014/main" id="{CCBECA4B-B47F-9234-7485-7851FA35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7" y="478632"/>
            <a:ext cx="169513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81" tIns="30491" rIns="60981" bIns="30491">
            <a:spAutoFit/>
          </a:bodyPr>
          <a:lstStyle>
            <a:lvl1pPr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8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96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144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192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764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336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08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480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</a:rPr>
              <a:t>Electron Transport and Electrocatalytic Properties of Nickel Nanoparticle-</a:t>
            </a:r>
            <a:r>
              <a:rPr lang="en-GB" altLang="en-US" sz="4000" b="1" dirty="0" err="1">
                <a:solidFill>
                  <a:schemeClr val="bg1"/>
                </a:solidFill>
              </a:rPr>
              <a:t>Electrodecorated</a:t>
            </a:r>
            <a:r>
              <a:rPr lang="en-GB" altLang="en-US" sz="4000" b="1" dirty="0">
                <a:solidFill>
                  <a:schemeClr val="bg1"/>
                </a:solidFill>
              </a:rPr>
              <a:t> Single- Walled Carbon Nanotubes</a:t>
            </a:r>
            <a:endParaRPr lang="en-GB" altLang="en-US" sz="4000" dirty="0"/>
          </a:p>
        </p:txBody>
      </p:sp>
      <p:sp>
        <p:nvSpPr>
          <p:cNvPr id="91259" name="Text Box 3195">
            <a:extLst>
              <a:ext uri="{FF2B5EF4-FFF2-40B4-BE49-F238E27FC236}">
                <a16:creationId xmlns:a16="http://schemas.microsoft.com/office/drawing/2014/main" id="{8AD1893F-B9CC-DC45-4705-ADB04F060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327400"/>
            <a:ext cx="95678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81" tIns="30491" rIns="60981" bIns="30491">
            <a:spAutoFit/>
          </a:bodyPr>
          <a:lstStyle>
            <a:lvl1pPr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8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96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144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192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764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336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08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480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None/>
            </a:pPr>
            <a:endParaRPr lang="en-GB" altLang="en-US" sz="3600">
              <a:latin typeface="Arial Black" panose="020B0A04020102020204" pitchFamily="34" charset="0"/>
            </a:endParaRPr>
          </a:p>
        </p:txBody>
      </p:sp>
      <p:sp>
        <p:nvSpPr>
          <p:cNvPr id="91260" name="Text Box 3196">
            <a:extLst>
              <a:ext uri="{FF2B5EF4-FFF2-40B4-BE49-F238E27FC236}">
                <a16:creationId xmlns:a16="http://schemas.microsoft.com/office/drawing/2014/main" id="{55AAEDB9-E656-904B-5559-645ED1D53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2209345"/>
            <a:ext cx="1116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81" tIns="30491" rIns="60981" bIns="30491">
            <a:spAutoFit/>
          </a:bodyPr>
          <a:lstStyle>
            <a:lvl1pPr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8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96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144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19200" defTabSz="6350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764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336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08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48000" defTabSz="63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buFontTx/>
              <a:buNone/>
            </a:pPr>
            <a:r>
              <a:rPr lang="en-US" altLang="en-US" sz="2100" b="1" u="sng" dirty="0" err="1">
                <a:solidFill>
                  <a:schemeClr val="bg1"/>
                </a:solidFill>
              </a:rPr>
              <a:t>Abolanle</a:t>
            </a:r>
            <a:r>
              <a:rPr lang="en-US" altLang="en-US" sz="2100" b="1" u="sng" dirty="0">
                <a:solidFill>
                  <a:schemeClr val="bg1"/>
                </a:solidFill>
              </a:rPr>
              <a:t> S. Adekunle</a:t>
            </a:r>
            <a:r>
              <a:rPr lang="en-US" altLang="en-US" sz="3600" b="1" dirty="0">
                <a:solidFill>
                  <a:schemeClr val="bg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</a:t>
            </a:r>
            <a:r>
              <a:rPr lang="en-US" altLang="en-US" sz="2100" b="1" dirty="0">
                <a:solidFill>
                  <a:schemeClr val="bg1"/>
                </a:solidFill>
              </a:rPr>
              <a:t> and Kenneth I. </a:t>
            </a:r>
            <a:r>
              <a:rPr lang="en-US" altLang="en-US" sz="2100" b="1" dirty="0" err="1">
                <a:solidFill>
                  <a:schemeClr val="bg1"/>
                </a:solidFill>
              </a:rPr>
              <a:t>Ozoemena</a:t>
            </a:r>
            <a:endParaRPr lang="en-US" altLang="en-US" sz="2100" b="1" dirty="0">
              <a:solidFill>
                <a:schemeClr val="bg1"/>
              </a:solidFill>
            </a:endParaRPr>
          </a:p>
          <a:p>
            <a:pPr algn="ctr" eaLnBrk="0" hangingPunct="0">
              <a:buFontTx/>
              <a:buNone/>
            </a:pPr>
            <a:r>
              <a:rPr lang="en-US" altLang="en-US" sz="2100" i="1" dirty="0">
                <a:solidFill>
                  <a:schemeClr val="bg1"/>
                </a:solidFill>
              </a:rPr>
              <a:t>Molecular and Nanomaterials </a:t>
            </a:r>
            <a:r>
              <a:rPr lang="en-US" altLang="en-US" sz="2100" i="1" dirty="0" err="1">
                <a:solidFill>
                  <a:schemeClr val="bg1"/>
                </a:solidFill>
              </a:rPr>
              <a:t>Electrocheistry</a:t>
            </a:r>
            <a:r>
              <a:rPr lang="en-US" altLang="en-US" sz="2100" i="1" dirty="0">
                <a:solidFill>
                  <a:schemeClr val="bg1"/>
                </a:solidFill>
              </a:rPr>
              <a:t> </a:t>
            </a:r>
            <a:r>
              <a:rPr lang="en-US" altLang="en-US" sz="2100" i="1" dirty="0" err="1">
                <a:solidFill>
                  <a:schemeClr val="bg1"/>
                </a:solidFill>
              </a:rPr>
              <a:t>Laboratory,Department</a:t>
            </a:r>
            <a:r>
              <a:rPr lang="en-US" altLang="en-US" sz="2100" i="1" dirty="0">
                <a:solidFill>
                  <a:schemeClr val="bg1"/>
                </a:solidFill>
              </a:rPr>
              <a:t> of Chemistry,</a:t>
            </a:r>
            <a:br>
              <a:rPr lang="en-US" altLang="en-US" sz="2100" i="1" dirty="0">
                <a:solidFill>
                  <a:schemeClr val="bg1"/>
                </a:solidFill>
              </a:rPr>
            </a:br>
            <a:r>
              <a:rPr lang="en-US" altLang="en-US" sz="2100" i="1" dirty="0">
                <a:solidFill>
                  <a:schemeClr val="bg1"/>
                </a:solidFill>
              </a:rPr>
              <a:t> University of Pretoria, Pretoria 0002, South Africa</a:t>
            </a:r>
            <a:r>
              <a:rPr lang="en-US" altLang="en-US" sz="2100" dirty="0">
                <a:solidFill>
                  <a:schemeClr val="bg1"/>
                </a:solidFill>
              </a:rPr>
              <a:t>                                             </a:t>
            </a:r>
          </a:p>
          <a:p>
            <a:pPr algn="ctr" eaLnBrk="0" hangingPunct="0">
              <a:buFontTx/>
              <a:buNone/>
            </a:pPr>
            <a:r>
              <a:rPr lang="de-DE" altLang="en-US" sz="2100" dirty="0">
                <a:solidFill>
                  <a:schemeClr val="bg1"/>
                </a:solidFill>
              </a:rPr>
              <a:t>E-mail: sadek2k@yahoo.com</a:t>
            </a:r>
            <a:r>
              <a:rPr lang="en-US" altLang="en-US" sz="2100" b="1" dirty="0">
                <a:solidFill>
                  <a:schemeClr val="bg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</a:t>
            </a:r>
            <a:endParaRPr lang="en-GB" altLang="en-US" sz="2100" b="1" dirty="0">
              <a:solidFill>
                <a:schemeClr val="bg1"/>
              </a:solidFill>
              <a:latin typeface="Arial Black" panose="020B0A04020102020204" pitchFamily="34" charset="0"/>
              <a:sym typeface="Symbol" panose="05050102010706020507" pitchFamily="18" charset="2"/>
            </a:endParaRPr>
          </a:p>
        </p:txBody>
      </p:sp>
      <p:sp>
        <p:nvSpPr>
          <p:cNvPr id="91262" name="Text Box 3198">
            <a:extLst>
              <a:ext uri="{FF2B5EF4-FFF2-40B4-BE49-F238E27FC236}">
                <a16:creationId xmlns:a16="http://schemas.microsoft.com/office/drawing/2014/main" id="{5C8A4047-0687-051F-075E-FC1132A2C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2788" y="5976938"/>
            <a:ext cx="968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1162050"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2400"/>
          </a:p>
        </p:txBody>
      </p:sp>
      <p:sp>
        <p:nvSpPr>
          <p:cNvPr id="91263" name="Text Box 3199">
            <a:extLst>
              <a:ext uri="{FF2B5EF4-FFF2-40B4-BE49-F238E27FC236}">
                <a16:creationId xmlns:a16="http://schemas.microsoft.com/office/drawing/2014/main" id="{2D7BD6B2-7841-F72C-048D-8F32AAE8A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0925"/>
            <a:ext cx="8389938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1162050"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30940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0940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62050" marR="0" indent="-1162050" algn="l" defTabSz="309403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en-US" sz="1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62050" marR="0" indent="-1162050" algn="l" defTabSz="309403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en-US" sz="1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ebit</Template>
  <TotalTime>10</TotalTime>
  <Words>52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WP Roux</dc:creator>
  <cp:lastModifiedBy>Mr. WP Roux</cp:lastModifiedBy>
  <cp:revision>2</cp:revision>
  <dcterms:created xsi:type="dcterms:W3CDTF">2023-10-13T11:18:49Z</dcterms:created>
  <dcterms:modified xsi:type="dcterms:W3CDTF">2023-10-13T11:32:44Z</dcterms:modified>
</cp:coreProperties>
</file>