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1" r:id="rId4"/>
    <p:sldId id="269" r:id="rId5"/>
    <p:sldId id="270" r:id="rId6"/>
    <p:sldId id="271" r:id="rId7"/>
  </p:sldIdLst>
  <p:sldSz cx="9144000" cy="5143500" type="screen16x9"/>
  <p:notesSz cx="6797675" cy="987425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9" userDrawn="1">
          <p15:clr>
            <a:srgbClr val="A4A3A4"/>
          </p15:clr>
        </p15:guide>
        <p15:guide id="2" orient="horz" pos="3239" userDrawn="1">
          <p15:clr>
            <a:srgbClr val="A4A3A4"/>
          </p15:clr>
        </p15:guide>
        <p15:guide id="3" orient="horz" pos="23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5519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D31"/>
    <a:srgbClr val="005BAA"/>
    <a:srgbClr val="D71C33"/>
    <a:srgbClr val="595959"/>
    <a:srgbClr val="969696"/>
    <a:srgbClr val="C4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76" y="64"/>
      </p:cViewPr>
      <p:guideLst>
        <p:guide orient="horz" pos="3089"/>
        <p:guide orient="horz" pos="3239"/>
        <p:guide orient="horz" pos="231"/>
        <p:guide orient="horz"/>
        <p:guide pos="240"/>
        <p:guide pos="5519"/>
        <p:guide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FA69-710A-42CF-9AC2-6E04D068AAD7}" type="datetimeFigureOut">
              <a:rPr lang="en-ZA" smtClean="0"/>
              <a:t>2021/08/26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8CB5-B015-43D6-B6DC-D9A4A326430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52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518275" y="2626346"/>
            <a:ext cx="2626882" cy="252042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0" y="1312955"/>
            <a:ext cx="6517117" cy="3828958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4160837" y="590312"/>
            <a:ext cx="2020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209029" y="0"/>
            <a:ext cx="3934971" cy="2626346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4717118"/>
            <a:ext cx="2141491" cy="241319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7379" y="2977968"/>
            <a:ext cx="3477384" cy="553998"/>
          </a:xfrm>
          <a:prstGeom prst="rect">
            <a:avLst/>
          </a:prstGeom>
        </p:spPr>
        <p:txBody>
          <a:bodyPr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22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39288" y="1151897"/>
            <a:ext cx="1647581" cy="1643875"/>
            <a:chOff x="5039288" y="1151897"/>
            <a:chExt cx="1647581" cy="1643875"/>
          </a:xfrm>
        </p:grpSpPr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5209029" y="115189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5039288" y="1311275"/>
              <a:ext cx="1477840" cy="1484497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647" y="1313172"/>
              <a:ext cx="1313174" cy="1313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3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4" name="Straight Connector 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74650" y="1869035"/>
            <a:ext cx="839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43941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-8556" y="1"/>
            <a:ext cx="6524268" cy="5144756"/>
          </a:xfrm>
          <a:custGeom>
            <a:avLst/>
            <a:gdLst>
              <a:gd name="connsiteX0" fmla="*/ 0 w 6354763"/>
              <a:gd name="connsiteY0" fmla="*/ 0 h 5143500"/>
              <a:gd name="connsiteX1" fmla="*/ 6354763 w 6354763"/>
              <a:gd name="connsiteY1" fmla="*/ 0 h 5143500"/>
              <a:gd name="connsiteX2" fmla="*/ 6354763 w 6354763"/>
              <a:gd name="connsiteY2" fmla="*/ 5143500 h 5143500"/>
              <a:gd name="connsiteX3" fmla="*/ 0 w 6354763"/>
              <a:gd name="connsiteY3" fmla="*/ 5143500 h 5143500"/>
              <a:gd name="connsiteX4" fmla="*/ 0 w 6354763"/>
              <a:gd name="connsiteY4" fmla="*/ 0 h 5143500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4763 w 6354763"/>
              <a:gd name="connsiteY2" fmla="*/ 5143500 h 5144756"/>
              <a:gd name="connsiteX3" fmla="*/ 3828422 w 6354763"/>
              <a:gd name="connsiteY3" fmla="*/ 5144756 h 5144756"/>
              <a:gd name="connsiteX4" fmla="*/ 0 w 6354763"/>
              <a:gd name="connsiteY4" fmla="*/ 5143500 h 5144756"/>
              <a:gd name="connsiteX5" fmla="*/ 0 w 6354763"/>
              <a:gd name="connsiteY5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6354763 w 6354763"/>
              <a:gd name="connsiteY3" fmla="*/ 5143500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641708 w 6354763"/>
              <a:gd name="connsiteY3" fmla="*/ 1917979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64951"/>
              <a:gd name="connsiteY0" fmla="*/ 0 h 5144756"/>
              <a:gd name="connsiteX1" fmla="*/ 6354763 w 6364951"/>
              <a:gd name="connsiteY1" fmla="*/ 0 h 5144756"/>
              <a:gd name="connsiteX2" fmla="*/ 6364845 w 6364951"/>
              <a:gd name="connsiteY2" fmla="*/ 1310001 h 5144756"/>
              <a:gd name="connsiteX3" fmla="*/ 3832208 w 6364951"/>
              <a:gd name="connsiteY3" fmla="*/ 1317904 h 5144756"/>
              <a:gd name="connsiteX4" fmla="*/ 3828422 w 6364951"/>
              <a:gd name="connsiteY4" fmla="*/ 5144756 h 5144756"/>
              <a:gd name="connsiteX5" fmla="*/ 0 w 6364951"/>
              <a:gd name="connsiteY5" fmla="*/ 5143500 h 5144756"/>
              <a:gd name="connsiteX6" fmla="*/ 0 w 6364951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41032 w 6354763"/>
              <a:gd name="connsiteY2" fmla="*/ 1314763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41048"/>
              <a:gd name="connsiteY0" fmla="*/ 0 h 5144756"/>
              <a:gd name="connsiteX1" fmla="*/ 6254750 w 6341048"/>
              <a:gd name="connsiteY1" fmla="*/ 66676 h 5144756"/>
              <a:gd name="connsiteX2" fmla="*/ 6341032 w 6341048"/>
              <a:gd name="connsiteY2" fmla="*/ 1314763 h 5144756"/>
              <a:gd name="connsiteX3" fmla="*/ 3832208 w 6341048"/>
              <a:gd name="connsiteY3" fmla="*/ 1317904 h 5144756"/>
              <a:gd name="connsiteX4" fmla="*/ 3828422 w 6341048"/>
              <a:gd name="connsiteY4" fmla="*/ 5144756 h 5144756"/>
              <a:gd name="connsiteX5" fmla="*/ 0 w 6341048"/>
              <a:gd name="connsiteY5" fmla="*/ 5143500 h 5144756"/>
              <a:gd name="connsiteX6" fmla="*/ 0 w 6341048"/>
              <a:gd name="connsiteY6" fmla="*/ 0 h 5144756"/>
              <a:gd name="connsiteX0" fmla="*/ 0 w 6341052"/>
              <a:gd name="connsiteY0" fmla="*/ 0 h 5144756"/>
              <a:gd name="connsiteX1" fmla="*/ 6273800 w 6341052"/>
              <a:gd name="connsiteY1" fmla="*/ 85726 h 5144756"/>
              <a:gd name="connsiteX2" fmla="*/ 6341032 w 6341052"/>
              <a:gd name="connsiteY2" fmla="*/ 1314763 h 5144756"/>
              <a:gd name="connsiteX3" fmla="*/ 3832208 w 6341052"/>
              <a:gd name="connsiteY3" fmla="*/ 1317904 h 5144756"/>
              <a:gd name="connsiteX4" fmla="*/ 3828422 w 6341052"/>
              <a:gd name="connsiteY4" fmla="*/ 5144756 h 5144756"/>
              <a:gd name="connsiteX5" fmla="*/ 0 w 6341052"/>
              <a:gd name="connsiteY5" fmla="*/ 5143500 h 5144756"/>
              <a:gd name="connsiteX6" fmla="*/ 0 w 6341052"/>
              <a:gd name="connsiteY6" fmla="*/ 0 h 5144756"/>
              <a:gd name="connsiteX0" fmla="*/ 0 w 6341195"/>
              <a:gd name="connsiteY0" fmla="*/ 4762 h 5149518"/>
              <a:gd name="connsiteX1" fmla="*/ 6335713 w 6341195"/>
              <a:gd name="connsiteY1" fmla="*/ 0 h 5149518"/>
              <a:gd name="connsiteX2" fmla="*/ 6341032 w 6341195"/>
              <a:gd name="connsiteY2" fmla="*/ 1319525 h 5149518"/>
              <a:gd name="connsiteX3" fmla="*/ 3832208 w 6341195"/>
              <a:gd name="connsiteY3" fmla="*/ 1322666 h 5149518"/>
              <a:gd name="connsiteX4" fmla="*/ 3828422 w 6341195"/>
              <a:gd name="connsiteY4" fmla="*/ 5149518 h 5149518"/>
              <a:gd name="connsiteX5" fmla="*/ 0 w 6341195"/>
              <a:gd name="connsiteY5" fmla="*/ 5148262 h 5149518"/>
              <a:gd name="connsiteX6" fmla="*/ 0 w 6341195"/>
              <a:gd name="connsiteY6" fmla="*/ 4762 h 5149518"/>
              <a:gd name="connsiteX0" fmla="*/ 0 w 6350001"/>
              <a:gd name="connsiteY0" fmla="*/ 0 h 5144756"/>
              <a:gd name="connsiteX1" fmla="*/ 6350001 w 6350001"/>
              <a:gd name="connsiteY1" fmla="*/ 1 h 5144756"/>
              <a:gd name="connsiteX2" fmla="*/ 6341032 w 6350001"/>
              <a:gd name="connsiteY2" fmla="*/ 1314763 h 5144756"/>
              <a:gd name="connsiteX3" fmla="*/ 3832208 w 6350001"/>
              <a:gd name="connsiteY3" fmla="*/ 1317904 h 5144756"/>
              <a:gd name="connsiteX4" fmla="*/ 3828422 w 6350001"/>
              <a:gd name="connsiteY4" fmla="*/ 5144756 h 5144756"/>
              <a:gd name="connsiteX5" fmla="*/ 0 w 6350001"/>
              <a:gd name="connsiteY5" fmla="*/ 5143500 h 5144756"/>
              <a:gd name="connsiteX6" fmla="*/ 0 w 6350001"/>
              <a:gd name="connsiteY6" fmla="*/ 0 h 5144756"/>
              <a:gd name="connsiteX0" fmla="*/ 0 w 6357045"/>
              <a:gd name="connsiteY0" fmla="*/ 0 h 5144756"/>
              <a:gd name="connsiteX1" fmla="*/ 6350001 w 6357045"/>
              <a:gd name="connsiteY1" fmla="*/ 1 h 5144756"/>
              <a:gd name="connsiteX2" fmla="*/ 6356907 w 6357045"/>
              <a:gd name="connsiteY2" fmla="*/ 1317938 h 5144756"/>
              <a:gd name="connsiteX3" fmla="*/ 3832208 w 6357045"/>
              <a:gd name="connsiteY3" fmla="*/ 1317904 h 5144756"/>
              <a:gd name="connsiteX4" fmla="*/ 3828422 w 6357045"/>
              <a:gd name="connsiteY4" fmla="*/ 5144756 h 5144756"/>
              <a:gd name="connsiteX5" fmla="*/ 0 w 6357045"/>
              <a:gd name="connsiteY5" fmla="*/ 5143500 h 5144756"/>
              <a:gd name="connsiteX6" fmla="*/ 0 w 6357045"/>
              <a:gd name="connsiteY6" fmla="*/ 0 h 5144756"/>
              <a:gd name="connsiteX0" fmla="*/ 0 w 6362701"/>
              <a:gd name="connsiteY0" fmla="*/ 3174 h 5147930"/>
              <a:gd name="connsiteX1" fmla="*/ 6362701 w 6362701"/>
              <a:gd name="connsiteY1" fmla="*/ 0 h 5147930"/>
              <a:gd name="connsiteX2" fmla="*/ 6356907 w 6362701"/>
              <a:gd name="connsiteY2" fmla="*/ 1321112 h 5147930"/>
              <a:gd name="connsiteX3" fmla="*/ 3832208 w 6362701"/>
              <a:gd name="connsiteY3" fmla="*/ 1321078 h 5147930"/>
              <a:gd name="connsiteX4" fmla="*/ 3828422 w 6362701"/>
              <a:gd name="connsiteY4" fmla="*/ 5147930 h 5147930"/>
              <a:gd name="connsiteX5" fmla="*/ 0 w 6362701"/>
              <a:gd name="connsiteY5" fmla="*/ 5146674 h 5147930"/>
              <a:gd name="connsiteX6" fmla="*/ 0 w 6362701"/>
              <a:gd name="connsiteY6" fmla="*/ 3174 h 5147930"/>
              <a:gd name="connsiteX0" fmla="*/ 0 w 6357256"/>
              <a:gd name="connsiteY0" fmla="*/ 15874 h 5160630"/>
              <a:gd name="connsiteX1" fmla="*/ 6356351 w 6357256"/>
              <a:gd name="connsiteY1" fmla="*/ 0 h 5160630"/>
              <a:gd name="connsiteX2" fmla="*/ 6356907 w 6357256"/>
              <a:gd name="connsiteY2" fmla="*/ 1333812 h 5160630"/>
              <a:gd name="connsiteX3" fmla="*/ 3832208 w 6357256"/>
              <a:gd name="connsiteY3" fmla="*/ 1333778 h 5160630"/>
              <a:gd name="connsiteX4" fmla="*/ 3828422 w 6357256"/>
              <a:gd name="connsiteY4" fmla="*/ 5160630 h 5160630"/>
              <a:gd name="connsiteX5" fmla="*/ 0 w 6357256"/>
              <a:gd name="connsiteY5" fmla="*/ 5159374 h 5160630"/>
              <a:gd name="connsiteX6" fmla="*/ 0 w 6357256"/>
              <a:gd name="connsiteY6" fmla="*/ 15874 h 5160630"/>
              <a:gd name="connsiteX0" fmla="*/ 0 w 6518029"/>
              <a:gd name="connsiteY0" fmla="*/ 15874 h 5160630"/>
              <a:gd name="connsiteX1" fmla="*/ 6517124 w 6518029"/>
              <a:gd name="connsiteY1" fmla="*/ 0 h 5160630"/>
              <a:gd name="connsiteX2" fmla="*/ 6517680 w 6518029"/>
              <a:gd name="connsiteY2" fmla="*/ 1333812 h 5160630"/>
              <a:gd name="connsiteX3" fmla="*/ 3992981 w 6518029"/>
              <a:gd name="connsiteY3" fmla="*/ 1333778 h 5160630"/>
              <a:gd name="connsiteX4" fmla="*/ 3989195 w 6518029"/>
              <a:gd name="connsiteY4" fmla="*/ 5160630 h 5160630"/>
              <a:gd name="connsiteX5" fmla="*/ 160773 w 6518029"/>
              <a:gd name="connsiteY5" fmla="*/ 5159374 h 5160630"/>
              <a:gd name="connsiteX6" fmla="*/ 0 w 6518029"/>
              <a:gd name="connsiteY6" fmla="*/ 15874 h 5160630"/>
              <a:gd name="connsiteX0" fmla="*/ 0 w 6518029"/>
              <a:gd name="connsiteY0" fmla="*/ 15874 h 5199567"/>
              <a:gd name="connsiteX1" fmla="*/ 6517124 w 6518029"/>
              <a:gd name="connsiteY1" fmla="*/ 0 h 5199567"/>
              <a:gd name="connsiteX2" fmla="*/ 6517680 w 6518029"/>
              <a:gd name="connsiteY2" fmla="*/ 1333812 h 5199567"/>
              <a:gd name="connsiteX3" fmla="*/ 3992981 w 6518029"/>
              <a:gd name="connsiteY3" fmla="*/ 1333778 h 5199567"/>
              <a:gd name="connsiteX4" fmla="*/ 3989195 w 6518029"/>
              <a:gd name="connsiteY4" fmla="*/ 5160630 h 5199567"/>
              <a:gd name="connsiteX5" fmla="*/ 10048 w 6518029"/>
              <a:gd name="connsiteY5" fmla="*/ 5199567 h 5199567"/>
              <a:gd name="connsiteX6" fmla="*/ 0 w 6518029"/>
              <a:gd name="connsiteY6" fmla="*/ 15874 h 5199567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4003475 w 6528523"/>
              <a:gd name="connsiteY3" fmla="*/ 1333778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2178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6940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55496 w 6536174"/>
              <a:gd name="connsiteY3" fmla="*/ 1317634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25618 w 6536174"/>
              <a:gd name="connsiteY2" fmla="*/ 1321113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25870"/>
              <a:gd name="connsiteY0" fmla="*/ 8731 h 5153487"/>
              <a:gd name="connsiteX1" fmla="*/ 6523474 w 6525870"/>
              <a:gd name="connsiteY1" fmla="*/ 0 h 5153487"/>
              <a:gd name="connsiteX2" fmla="*/ 6525618 w 6525870"/>
              <a:gd name="connsiteY2" fmla="*/ 1321113 h 5153487"/>
              <a:gd name="connsiteX3" fmla="*/ 3839621 w 6525870"/>
              <a:gd name="connsiteY3" fmla="*/ 1320809 h 5153487"/>
              <a:gd name="connsiteX4" fmla="*/ 3847471 w 6525870"/>
              <a:gd name="connsiteY4" fmla="*/ 5153487 h 5153487"/>
              <a:gd name="connsiteX5" fmla="*/ 9001 w 6525870"/>
              <a:gd name="connsiteY5" fmla="*/ 5152231 h 5153487"/>
              <a:gd name="connsiteX6" fmla="*/ 0 w 6525870"/>
              <a:gd name="connsiteY6" fmla="*/ 8731 h 5153487"/>
              <a:gd name="connsiteX0" fmla="*/ 0 w 6526649"/>
              <a:gd name="connsiteY0" fmla="*/ 5556 h 5150312"/>
              <a:gd name="connsiteX1" fmla="*/ 6526649 w 6526649"/>
              <a:gd name="connsiteY1" fmla="*/ 0 h 5150312"/>
              <a:gd name="connsiteX2" fmla="*/ 6525618 w 6526649"/>
              <a:gd name="connsiteY2" fmla="*/ 1317938 h 5150312"/>
              <a:gd name="connsiteX3" fmla="*/ 3839621 w 6526649"/>
              <a:gd name="connsiteY3" fmla="*/ 1317634 h 5150312"/>
              <a:gd name="connsiteX4" fmla="*/ 3847471 w 6526649"/>
              <a:gd name="connsiteY4" fmla="*/ 5150312 h 5150312"/>
              <a:gd name="connsiteX5" fmla="*/ 9001 w 6526649"/>
              <a:gd name="connsiteY5" fmla="*/ 5149056 h 5150312"/>
              <a:gd name="connsiteX6" fmla="*/ 0 w 6526649"/>
              <a:gd name="connsiteY6" fmla="*/ 5556 h 5150312"/>
              <a:gd name="connsiteX0" fmla="*/ 0 w 6525911"/>
              <a:gd name="connsiteY0" fmla="*/ 0 h 5144756"/>
              <a:gd name="connsiteX1" fmla="*/ 6524268 w 6525911"/>
              <a:gd name="connsiteY1" fmla="*/ 1588 h 5144756"/>
              <a:gd name="connsiteX2" fmla="*/ 6525618 w 6525911"/>
              <a:gd name="connsiteY2" fmla="*/ 1312382 h 5144756"/>
              <a:gd name="connsiteX3" fmla="*/ 3839621 w 6525911"/>
              <a:gd name="connsiteY3" fmla="*/ 1312078 h 5144756"/>
              <a:gd name="connsiteX4" fmla="*/ 3847471 w 6525911"/>
              <a:gd name="connsiteY4" fmla="*/ 5144756 h 5144756"/>
              <a:gd name="connsiteX5" fmla="*/ 9001 w 6525911"/>
              <a:gd name="connsiteY5" fmla="*/ 5143500 h 5144756"/>
              <a:gd name="connsiteX6" fmla="*/ 0 w 6525911"/>
              <a:gd name="connsiteY6" fmla="*/ 0 h 5144756"/>
              <a:gd name="connsiteX0" fmla="*/ 0 w 6524268"/>
              <a:gd name="connsiteY0" fmla="*/ 0 h 5144756"/>
              <a:gd name="connsiteX1" fmla="*/ 6524268 w 6524268"/>
              <a:gd name="connsiteY1" fmla="*/ 1588 h 5144756"/>
              <a:gd name="connsiteX2" fmla="*/ 6520855 w 6524268"/>
              <a:gd name="connsiteY2" fmla="*/ 1312382 h 5144756"/>
              <a:gd name="connsiteX3" fmla="*/ 3839621 w 6524268"/>
              <a:gd name="connsiteY3" fmla="*/ 1312078 h 5144756"/>
              <a:gd name="connsiteX4" fmla="*/ 3847471 w 6524268"/>
              <a:gd name="connsiteY4" fmla="*/ 5144756 h 5144756"/>
              <a:gd name="connsiteX5" fmla="*/ 9001 w 6524268"/>
              <a:gd name="connsiteY5" fmla="*/ 5143500 h 5144756"/>
              <a:gd name="connsiteX6" fmla="*/ 0 w 6524268"/>
              <a:gd name="connsiteY6" fmla="*/ 0 h 514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4268" h="5144756">
                <a:moveTo>
                  <a:pt x="0" y="0"/>
                </a:moveTo>
                <a:lnTo>
                  <a:pt x="6524268" y="1588"/>
                </a:lnTo>
                <a:cubicBezTo>
                  <a:pt x="6522866" y="430318"/>
                  <a:pt x="6522257" y="883652"/>
                  <a:pt x="6520855" y="1312382"/>
                </a:cubicBezTo>
                <a:lnTo>
                  <a:pt x="3839621" y="1312078"/>
                </a:lnTo>
                <a:cubicBezTo>
                  <a:pt x="3841708" y="2584346"/>
                  <a:pt x="3845384" y="3872488"/>
                  <a:pt x="3847471" y="5144756"/>
                </a:cubicBezTo>
                <a:lnTo>
                  <a:pt x="9001" y="5143500"/>
                </a:lnTo>
                <a:cubicBezTo>
                  <a:pt x="5652" y="3415602"/>
                  <a:pt x="3349" y="1727898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32225" y="1305420"/>
            <a:ext cx="4000500" cy="3838079"/>
          </a:xfrm>
          <a:custGeom>
            <a:avLst/>
            <a:gdLst>
              <a:gd name="connsiteX0" fmla="*/ 0 w 3989522"/>
              <a:gd name="connsiteY0" fmla="*/ 0 h 3830936"/>
              <a:gd name="connsiteX1" fmla="*/ 3989522 w 3989522"/>
              <a:gd name="connsiteY1" fmla="*/ 0 h 3830936"/>
              <a:gd name="connsiteX2" fmla="*/ 3989522 w 3989522"/>
              <a:gd name="connsiteY2" fmla="*/ 3830936 h 3830936"/>
              <a:gd name="connsiteX3" fmla="*/ 0 w 3989522"/>
              <a:gd name="connsiteY3" fmla="*/ 3830936 h 3830936"/>
              <a:gd name="connsiteX4" fmla="*/ 0 w 3989522"/>
              <a:gd name="connsiteY4" fmla="*/ 0 h 3830936"/>
              <a:gd name="connsiteX0" fmla="*/ 0 w 3996665"/>
              <a:gd name="connsiteY0" fmla="*/ 0 h 3835698"/>
              <a:gd name="connsiteX1" fmla="*/ 3996665 w 3996665"/>
              <a:gd name="connsiteY1" fmla="*/ 4762 h 3835698"/>
              <a:gd name="connsiteX2" fmla="*/ 3996665 w 3996665"/>
              <a:gd name="connsiteY2" fmla="*/ 3835698 h 3835698"/>
              <a:gd name="connsiteX3" fmla="*/ 7143 w 3996665"/>
              <a:gd name="connsiteY3" fmla="*/ 3835698 h 3835698"/>
              <a:gd name="connsiteX4" fmla="*/ 0 w 3996665"/>
              <a:gd name="connsiteY4" fmla="*/ 0 h 3835698"/>
              <a:gd name="connsiteX0" fmla="*/ 0 w 3989522"/>
              <a:gd name="connsiteY0" fmla="*/ 0 h 3838079"/>
              <a:gd name="connsiteX1" fmla="*/ 3989522 w 3989522"/>
              <a:gd name="connsiteY1" fmla="*/ 7143 h 3838079"/>
              <a:gd name="connsiteX2" fmla="*/ 3989522 w 3989522"/>
              <a:gd name="connsiteY2" fmla="*/ 3838079 h 3838079"/>
              <a:gd name="connsiteX3" fmla="*/ 0 w 3989522"/>
              <a:gd name="connsiteY3" fmla="*/ 3838079 h 3838079"/>
              <a:gd name="connsiteX4" fmla="*/ 0 w 3989522"/>
              <a:gd name="connsiteY4" fmla="*/ 0 h 383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522" h="3838079">
                <a:moveTo>
                  <a:pt x="0" y="0"/>
                </a:moveTo>
                <a:lnTo>
                  <a:pt x="3989522" y="7143"/>
                </a:lnTo>
                <a:lnTo>
                  <a:pt x="3989522" y="3838079"/>
                </a:lnTo>
                <a:lnTo>
                  <a:pt x="0" y="3838079"/>
                </a:lnTo>
                <a:lnTo>
                  <a:pt x="0" y="0"/>
                </a:lnTo>
                <a:close/>
              </a:path>
            </a:pathLst>
          </a:cu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 userDrawn="1"/>
        </p:nvSpPr>
        <p:spPr>
          <a:xfrm>
            <a:off x="6513647" y="0"/>
            <a:ext cx="2630353" cy="262731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87" y="4717118"/>
            <a:ext cx="2141491" cy="241319"/>
          </a:xfrm>
          <a:prstGeom prst="rect">
            <a:avLst/>
          </a:prstGeom>
        </p:spPr>
      </p:pic>
      <p:sp>
        <p:nvSpPr>
          <p:cNvPr id="29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95331" y="2977968"/>
            <a:ext cx="3565648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30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115137" y="4097842"/>
            <a:ext cx="3545842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343905" y="1148537"/>
            <a:ext cx="1647582" cy="1640700"/>
            <a:chOff x="6343905" y="1148537"/>
            <a:chExt cx="1647582" cy="1640700"/>
          </a:xfrm>
        </p:grpSpPr>
        <p:sp>
          <p:nvSpPr>
            <p:cNvPr id="10" name="Rectangle 9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" y="1312564"/>
            <a:ext cx="7835104" cy="247111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/>
          <p:cNvSpPr/>
          <p:nvPr userDrawn="1"/>
        </p:nvSpPr>
        <p:spPr>
          <a:xfrm>
            <a:off x="6518274" y="1"/>
            <a:ext cx="2625725" cy="262731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7378" y="1477623"/>
            <a:ext cx="5845759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15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7185" y="2748217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3357625"/>
            <a:ext cx="2141491" cy="241319"/>
          </a:xfrm>
          <a:prstGeom prst="rect">
            <a:avLst/>
          </a:prstGeom>
        </p:spPr>
      </p:pic>
      <p:sp>
        <p:nvSpPr>
          <p:cNvPr id="4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8909" y="2626791"/>
            <a:ext cx="9163906" cy="2526544"/>
          </a:xfrm>
          <a:custGeom>
            <a:avLst/>
            <a:gdLst>
              <a:gd name="connsiteX0" fmla="*/ 0 w 5329237"/>
              <a:gd name="connsiteY0" fmla="*/ 0 h 5143500"/>
              <a:gd name="connsiteX1" fmla="*/ 5329237 w 5329237"/>
              <a:gd name="connsiteY1" fmla="*/ 0 h 5143500"/>
              <a:gd name="connsiteX2" fmla="*/ 5329237 w 5329237"/>
              <a:gd name="connsiteY2" fmla="*/ 5143500 h 5143500"/>
              <a:gd name="connsiteX3" fmla="*/ 0 w 5329237"/>
              <a:gd name="connsiteY3" fmla="*/ 5143500 h 5143500"/>
              <a:gd name="connsiteX4" fmla="*/ 0 w 5329237"/>
              <a:gd name="connsiteY4" fmla="*/ 0 h 5143500"/>
              <a:gd name="connsiteX0" fmla="*/ 0 w 5329237"/>
              <a:gd name="connsiteY0" fmla="*/ 10048 h 5153548"/>
              <a:gd name="connsiteX1" fmla="*/ 1872604 w 5329237"/>
              <a:gd name="connsiteY1" fmla="*/ 0 h 5153548"/>
              <a:gd name="connsiteX2" fmla="*/ 5329237 w 5329237"/>
              <a:gd name="connsiteY2" fmla="*/ 10048 h 5153548"/>
              <a:gd name="connsiteX3" fmla="*/ 5329237 w 5329237"/>
              <a:gd name="connsiteY3" fmla="*/ 5153548 h 5153548"/>
              <a:gd name="connsiteX4" fmla="*/ 0 w 5329237"/>
              <a:gd name="connsiteY4" fmla="*/ 5153548 h 5153548"/>
              <a:gd name="connsiteX5" fmla="*/ 0 w 5329237"/>
              <a:gd name="connsiteY5" fmla="*/ 10048 h 5153548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0 w 5329237"/>
              <a:gd name="connsiteY5" fmla="*/ 0 h 5143500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0 w 5329237"/>
              <a:gd name="connsiteY6" fmla="*/ 0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44093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44093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1900237 w 5329237"/>
              <a:gd name="connsiteY7" fmla="*/ 1909763 h 5143500"/>
              <a:gd name="connsiteX8" fmla="*/ 2558091 w 5329237"/>
              <a:gd name="connsiteY8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900237 w 5329237"/>
              <a:gd name="connsiteY6" fmla="*/ 1909763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5051 w 5329237"/>
              <a:gd name="connsiteY5" fmla="*/ 2000627 h 5143500"/>
              <a:gd name="connsiteX0" fmla="*/ 2585614 w 5356760"/>
              <a:gd name="connsiteY0" fmla="*/ 1920280 h 5143500"/>
              <a:gd name="connsiteX1" fmla="*/ 2583415 w 5356760"/>
              <a:gd name="connsiteY1" fmla="*/ 0 h 5143500"/>
              <a:gd name="connsiteX2" fmla="*/ 5356760 w 5356760"/>
              <a:gd name="connsiteY2" fmla="*/ 0 h 5143500"/>
              <a:gd name="connsiteX3" fmla="*/ 5356760 w 5356760"/>
              <a:gd name="connsiteY3" fmla="*/ 5143500 h 5143500"/>
              <a:gd name="connsiteX4" fmla="*/ 27523 w 5356760"/>
              <a:gd name="connsiteY4" fmla="*/ 5143500 h 5143500"/>
              <a:gd name="connsiteX5" fmla="*/ 46374 w 5356760"/>
              <a:gd name="connsiteY5" fmla="*/ 1914902 h 5143500"/>
              <a:gd name="connsiteX0" fmla="*/ 2573744 w 5344890"/>
              <a:gd name="connsiteY0" fmla="*/ 1920280 h 5143500"/>
              <a:gd name="connsiteX1" fmla="*/ 2571545 w 5344890"/>
              <a:gd name="connsiteY1" fmla="*/ 0 h 5143500"/>
              <a:gd name="connsiteX2" fmla="*/ 5344890 w 5344890"/>
              <a:gd name="connsiteY2" fmla="*/ 0 h 5143500"/>
              <a:gd name="connsiteX3" fmla="*/ 5344890 w 5344890"/>
              <a:gd name="connsiteY3" fmla="*/ 5143500 h 5143500"/>
              <a:gd name="connsiteX4" fmla="*/ 15653 w 5344890"/>
              <a:gd name="connsiteY4" fmla="*/ 5143500 h 5143500"/>
              <a:gd name="connsiteX5" fmla="*/ 53554 w 5344890"/>
              <a:gd name="connsiteY5" fmla="*/ 2033964 h 5143500"/>
              <a:gd name="connsiteX0" fmla="*/ 2588865 w 5360011"/>
              <a:gd name="connsiteY0" fmla="*/ 19202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603153 w 5360011"/>
              <a:gd name="connsiteY0" fmla="*/ 18821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05992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92210 w 5363356"/>
              <a:gd name="connsiteY0" fmla="*/ 190599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92210 w 5363356"/>
              <a:gd name="connsiteY0" fmla="*/ 1896467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2504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01229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326 w 5329237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4564 w 5329237"/>
              <a:gd name="connsiteY5" fmla="*/ 1914901 h 5143500"/>
              <a:gd name="connsiteX0" fmla="*/ 2554401 w 5330310"/>
              <a:gd name="connsiteY0" fmla="*/ 1901229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2266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0361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5516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3135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7847 w 5330310"/>
              <a:gd name="connsiteY0" fmla="*/ 1890657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6774 w 5329237"/>
              <a:gd name="connsiteY0" fmla="*/ 1890657 h 5143500"/>
              <a:gd name="connsiteX1" fmla="*/ 2756859 w 5329237"/>
              <a:gd name="connsiteY1" fmla="*/ 10049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2743002 w 5329237"/>
              <a:gd name="connsiteY5" fmla="*/ 3779131 h 5143500"/>
              <a:gd name="connsiteX0" fmla="*/ 3022355 w 5574818"/>
              <a:gd name="connsiteY0" fmla="*/ 1890657 h 5143500"/>
              <a:gd name="connsiteX1" fmla="*/ 3002440 w 5574818"/>
              <a:gd name="connsiteY1" fmla="*/ 10049 h 5143500"/>
              <a:gd name="connsiteX2" fmla="*/ 5574818 w 5574818"/>
              <a:gd name="connsiteY2" fmla="*/ 0 h 5143500"/>
              <a:gd name="connsiteX3" fmla="*/ 5574818 w 5574818"/>
              <a:gd name="connsiteY3" fmla="*/ 5143500 h 5143500"/>
              <a:gd name="connsiteX4" fmla="*/ 245581 w 5574818"/>
              <a:gd name="connsiteY4" fmla="*/ 5143500 h 5143500"/>
              <a:gd name="connsiteX5" fmla="*/ 1103303 w 5574818"/>
              <a:gd name="connsiteY5" fmla="*/ 4531807 h 5143500"/>
              <a:gd name="connsiteX6" fmla="*/ 2988583 w 5574818"/>
              <a:gd name="connsiteY6" fmla="*/ 3779131 h 5143500"/>
              <a:gd name="connsiteX0" fmla="*/ 5750189 w 8302652"/>
              <a:gd name="connsiteY0" fmla="*/ 1890657 h 5143500"/>
              <a:gd name="connsiteX1" fmla="*/ 5730274 w 8302652"/>
              <a:gd name="connsiteY1" fmla="*/ 10049 h 5143500"/>
              <a:gd name="connsiteX2" fmla="*/ 8302652 w 8302652"/>
              <a:gd name="connsiteY2" fmla="*/ 0 h 5143500"/>
              <a:gd name="connsiteX3" fmla="*/ 8302652 w 8302652"/>
              <a:gd name="connsiteY3" fmla="*/ 5143500 h 5143500"/>
              <a:gd name="connsiteX4" fmla="*/ 2973415 w 8302652"/>
              <a:gd name="connsiteY4" fmla="*/ 5143500 h 5143500"/>
              <a:gd name="connsiteX5" fmla="*/ 52956 w 8302652"/>
              <a:gd name="connsiteY5" fmla="*/ 3888712 h 5143500"/>
              <a:gd name="connsiteX6" fmla="*/ 5716417 w 8302652"/>
              <a:gd name="connsiteY6" fmla="*/ 3779131 h 5143500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622652 w 9175115"/>
              <a:gd name="connsiteY0" fmla="*/ 1890657 h 5571456"/>
              <a:gd name="connsiteX1" fmla="*/ 6602737 w 9175115"/>
              <a:gd name="connsiteY1" fmla="*/ 10049 h 5571456"/>
              <a:gd name="connsiteX2" fmla="*/ 9175115 w 9175115"/>
              <a:gd name="connsiteY2" fmla="*/ 0 h 5571456"/>
              <a:gd name="connsiteX3" fmla="*/ 9175115 w 9175115"/>
              <a:gd name="connsiteY3" fmla="*/ 5143500 h 5571456"/>
              <a:gd name="connsiteX4" fmla="*/ 278713 w 9175115"/>
              <a:gd name="connsiteY4" fmla="*/ 5133452 h 5571456"/>
              <a:gd name="connsiteX5" fmla="*/ 925419 w 9175115"/>
              <a:gd name="connsiteY5" fmla="*/ 3888712 h 5571456"/>
              <a:gd name="connsiteX6" fmla="*/ 6588880 w 9175115"/>
              <a:gd name="connsiteY6" fmla="*/ 3779131 h 5571456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57765 w 9144000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67813 w 9144000"/>
              <a:gd name="connsiteY6" fmla="*/ 3829373 h 5143500"/>
              <a:gd name="connsiteX0" fmla="*/ 6595147 w 9147610"/>
              <a:gd name="connsiteY0" fmla="*/ 1890657 h 5153548"/>
              <a:gd name="connsiteX1" fmla="*/ 6575232 w 9147610"/>
              <a:gd name="connsiteY1" fmla="*/ 10049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890657 h 5153548"/>
              <a:gd name="connsiteX1" fmla="*/ 7348955 w 9147610"/>
              <a:gd name="connsiteY1" fmla="*/ 1939333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981726 h 5244617"/>
              <a:gd name="connsiteX1" fmla="*/ 9147610 w 9147610"/>
              <a:gd name="connsiteY1" fmla="*/ 91069 h 5244617"/>
              <a:gd name="connsiteX2" fmla="*/ 9147610 w 9147610"/>
              <a:gd name="connsiteY2" fmla="*/ 5234569 h 5244617"/>
              <a:gd name="connsiteX3" fmla="*/ 0 w 9147610"/>
              <a:gd name="connsiteY3" fmla="*/ 5244617 h 5244617"/>
              <a:gd name="connsiteX4" fmla="*/ 3610 w 9147610"/>
              <a:gd name="connsiteY4" fmla="*/ 3899395 h 5244617"/>
              <a:gd name="connsiteX5" fmla="*/ 6571423 w 9147610"/>
              <a:gd name="connsiteY5" fmla="*/ 3920442 h 5244617"/>
              <a:gd name="connsiteX0" fmla="*/ 6595147 w 9147610"/>
              <a:gd name="connsiteY0" fmla="*/ 1890657 h 5153548"/>
              <a:gd name="connsiteX1" fmla="*/ 9147610 w 9147610"/>
              <a:gd name="connsiteY1" fmla="*/ 0 h 5153548"/>
              <a:gd name="connsiteX2" fmla="*/ 9147610 w 9147610"/>
              <a:gd name="connsiteY2" fmla="*/ 5143500 h 5153548"/>
              <a:gd name="connsiteX3" fmla="*/ 0 w 9147610"/>
              <a:gd name="connsiteY3" fmla="*/ 5153548 h 5153548"/>
              <a:gd name="connsiteX4" fmla="*/ 3610 w 9147610"/>
              <a:gd name="connsiteY4" fmla="*/ 3808326 h 5153548"/>
              <a:gd name="connsiteX5" fmla="*/ 6571423 w 9147610"/>
              <a:gd name="connsiteY5" fmla="*/ 3829373 h 5153548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71423 w 9167706"/>
              <a:gd name="connsiteY5" fmla="*/ 1938716 h 3262891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95283 w 9167706"/>
              <a:gd name="connsiteY5" fmla="*/ 1933940 h 3262891"/>
              <a:gd name="connsiteX0" fmla="*/ 6676269 w 9167706"/>
              <a:gd name="connsiteY0" fmla="*/ 42585 h 3224264"/>
              <a:gd name="connsiteX1" fmla="*/ 9167706 w 9167706"/>
              <a:gd name="connsiteY1" fmla="*/ 0 h 3224264"/>
              <a:gd name="connsiteX2" fmla="*/ 9147610 w 9167706"/>
              <a:gd name="connsiteY2" fmla="*/ 3214216 h 3224264"/>
              <a:gd name="connsiteX3" fmla="*/ 0 w 9167706"/>
              <a:gd name="connsiteY3" fmla="*/ 3224264 h 3224264"/>
              <a:gd name="connsiteX4" fmla="*/ 3610 w 9167706"/>
              <a:gd name="connsiteY4" fmla="*/ 1879042 h 3224264"/>
              <a:gd name="connsiteX5" fmla="*/ 6595283 w 9167706"/>
              <a:gd name="connsiteY5" fmla="*/ 1895313 h 3224264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601200 w 9173759"/>
              <a:gd name="connsiteY0" fmla="*/ 0 h 3248560"/>
              <a:gd name="connsiteX1" fmla="*/ 9173759 w 9173759"/>
              <a:gd name="connsiteY1" fmla="*/ 24296 h 3248560"/>
              <a:gd name="connsiteX2" fmla="*/ 9153663 w 9173759"/>
              <a:gd name="connsiteY2" fmla="*/ 3238512 h 3248560"/>
              <a:gd name="connsiteX3" fmla="*/ 6053 w 9173759"/>
              <a:gd name="connsiteY3" fmla="*/ 3248560 h 3248560"/>
              <a:gd name="connsiteX4" fmla="*/ 119 w 9173759"/>
              <a:gd name="connsiteY4" fmla="*/ 1927225 h 3248560"/>
              <a:gd name="connsiteX5" fmla="*/ 6601336 w 9173759"/>
              <a:gd name="connsiteY5" fmla="*/ 1919609 h 3248560"/>
              <a:gd name="connsiteX0" fmla="*/ 6596560 w 9169119"/>
              <a:gd name="connsiteY0" fmla="*/ 0 h 3248560"/>
              <a:gd name="connsiteX1" fmla="*/ 9169119 w 9169119"/>
              <a:gd name="connsiteY1" fmla="*/ 24296 h 3248560"/>
              <a:gd name="connsiteX2" fmla="*/ 9149023 w 9169119"/>
              <a:gd name="connsiteY2" fmla="*/ 3238512 h 3248560"/>
              <a:gd name="connsiteX3" fmla="*/ 1413 w 9169119"/>
              <a:gd name="connsiteY3" fmla="*/ 3248560 h 3248560"/>
              <a:gd name="connsiteX4" fmla="*/ 252 w 9169119"/>
              <a:gd name="connsiteY4" fmla="*/ 1922447 h 3248560"/>
              <a:gd name="connsiteX5" fmla="*/ 6596696 w 9169119"/>
              <a:gd name="connsiteY5" fmla="*/ 1919609 h 3248560"/>
              <a:gd name="connsiteX0" fmla="*/ 6596560 w 9177654"/>
              <a:gd name="connsiteY0" fmla="*/ 0 h 3248560"/>
              <a:gd name="connsiteX1" fmla="*/ 9169119 w 9177654"/>
              <a:gd name="connsiteY1" fmla="*/ 24296 h 3248560"/>
              <a:gd name="connsiteX2" fmla="*/ 9177654 w 9177654"/>
              <a:gd name="connsiteY2" fmla="*/ 3248066 h 3248560"/>
              <a:gd name="connsiteX3" fmla="*/ 1413 w 9177654"/>
              <a:gd name="connsiteY3" fmla="*/ 3248560 h 3248560"/>
              <a:gd name="connsiteX4" fmla="*/ 252 w 9177654"/>
              <a:gd name="connsiteY4" fmla="*/ 1922447 h 3248560"/>
              <a:gd name="connsiteX5" fmla="*/ 6596696 w 9177654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9964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409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8854 w 9180957"/>
              <a:gd name="connsiteY0" fmla="*/ 0 h 3248560"/>
              <a:gd name="connsiteX1" fmla="*/ 9180957 w 9180957"/>
              <a:gd name="connsiteY1" fmla="*/ 409 h 3248560"/>
              <a:gd name="connsiteX2" fmla="*/ 9179948 w 9180957"/>
              <a:gd name="connsiteY2" fmla="*/ 3248066 h 3248560"/>
              <a:gd name="connsiteX3" fmla="*/ 3707 w 9180957"/>
              <a:gd name="connsiteY3" fmla="*/ 3248560 h 3248560"/>
              <a:gd name="connsiteX4" fmla="*/ 161 w 9180957"/>
              <a:gd name="connsiteY4" fmla="*/ 1920059 h 3248560"/>
              <a:gd name="connsiteX5" fmla="*/ 6598990 w 9180957"/>
              <a:gd name="connsiteY5" fmla="*/ 1919609 h 3248560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598990 w 9180957"/>
              <a:gd name="connsiteY5" fmla="*/ 1924386 h 3253337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618078 w 9180957"/>
              <a:gd name="connsiteY5" fmla="*/ 1924386 h 3253337"/>
              <a:gd name="connsiteX0" fmla="*/ 6632257 w 9180957"/>
              <a:gd name="connsiteY0" fmla="*/ 744836 h 3248151"/>
              <a:gd name="connsiteX1" fmla="*/ 9180957 w 9180957"/>
              <a:gd name="connsiteY1" fmla="*/ 0 h 3248151"/>
              <a:gd name="connsiteX2" fmla="*/ 9179948 w 9180957"/>
              <a:gd name="connsiteY2" fmla="*/ 3247657 h 3248151"/>
              <a:gd name="connsiteX3" fmla="*/ 3707 w 9180957"/>
              <a:gd name="connsiteY3" fmla="*/ 3248151 h 3248151"/>
              <a:gd name="connsiteX4" fmla="*/ 161 w 9180957"/>
              <a:gd name="connsiteY4" fmla="*/ 1919650 h 3248151"/>
              <a:gd name="connsiteX5" fmla="*/ 6618078 w 9180957"/>
              <a:gd name="connsiteY5" fmla="*/ 1919200 h 3248151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18078 w 9195273"/>
              <a:gd name="connsiteY5" fmla="*/ 1212173 h 2541124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24441 w 9195273"/>
              <a:gd name="connsiteY5" fmla="*/ 1221728 h 2541124"/>
              <a:gd name="connsiteX0" fmla="*/ 6613169 w 9195273"/>
              <a:gd name="connsiteY0" fmla="*/ 0 h 2544717"/>
              <a:gd name="connsiteX1" fmla="*/ 9195273 w 9195273"/>
              <a:gd name="connsiteY1" fmla="*/ 3593 h 2544717"/>
              <a:gd name="connsiteX2" fmla="*/ 9179948 w 9195273"/>
              <a:gd name="connsiteY2" fmla="*/ 2544223 h 2544717"/>
              <a:gd name="connsiteX3" fmla="*/ 3707 w 9195273"/>
              <a:gd name="connsiteY3" fmla="*/ 2544717 h 2544717"/>
              <a:gd name="connsiteX4" fmla="*/ 161 w 9195273"/>
              <a:gd name="connsiteY4" fmla="*/ 1216216 h 2544717"/>
              <a:gd name="connsiteX5" fmla="*/ 6624441 w 9195273"/>
              <a:gd name="connsiteY5" fmla="*/ 1225321 h 2544717"/>
              <a:gd name="connsiteX0" fmla="*/ 6613169 w 9179966"/>
              <a:gd name="connsiteY0" fmla="*/ 0 h 2544717"/>
              <a:gd name="connsiteX1" fmla="*/ 9176185 w 9179966"/>
              <a:gd name="connsiteY1" fmla="*/ 19517 h 2544717"/>
              <a:gd name="connsiteX2" fmla="*/ 9179948 w 9179966"/>
              <a:gd name="connsiteY2" fmla="*/ 2544223 h 2544717"/>
              <a:gd name="connsiteX3" fmla="*/ 3707 w 9179966"/>
              <a:gd name="connsiteY3" fmla="*/ 2544717 h 2544717"/>
              <a:gd name="connsiteX4" fmla="*/ 161 w 9179966"/>
              <a:gd name="connsiteY4" fmla="*/ 1216216 h 2544717"/>
              <a:gd name="connsiteX5" fmla="*/ 6624441 w 9179966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16216 h 2544717"/>
              <a:gd name="connsiteX5" fmla="*/ 6624441 w 9182547"/>
              <a:gd name="connsiteY5" fmla="*/ 1225321 h 2544717"/>
              <a:gd name="connsiteX0" fmla="*/ 6609462 w 9178840"/>
              <a:gd name="connsiteY0" fmla="*/ 0 h 2544717"/>
              <a:gd name="connsiteX1" fmla="*/ 9178840 w 9178840"/>
              <a:gd name="connsiteY1" fmla="*/ 3593 h 2544717"/>
              <a:gd name="connsiteX2" fmla="*/ 9176241 w 9178840"/>
              <a:gd name="connsiteY2" fmla="*/ 2544223 h 2544717"/>
              <a:gd name="connsiteX3" fmla="*/ 0 w 9178840"/>
              <a:gd name="connsiteY3" fmla="*/ 2544717 h 2544717"/>
              <a:gd name="connsiteX4" fmla="*/ 5998 w 9178840"/>
              <a:gd name="connsiteY4" fmla="*/ 1222585 h 2544717"/>
              <a:gd name="connsiteX5" fmla="*/ 6620734 w 9178840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24441 w 9182547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1717 w 9182547"/>
              <a:gd name="connsiteY5" fmla="*/ 1222136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37168 w 9182547"/>
              <a:gd name="connsiteY5" fmla="*/ 121895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4900 w 9182547"/>
              <a:gd name="connsiteY5" fmla="*/ 1222136 h 2544717"/>
              <a:gd name="connsiteX0" fmla="*/ 7114216 w 9182547"/>
              <a:gd name="connsiteY0" fmla="*/ 469354 h 2541127"/>
              <a:gd name="connsiteX1" fmla="*/ 9182547 w 9182547"/>
              <a:gd name="connsiteY1" fmla="*/ 3 h 2541127"/>
              <a:gd name="connsiteX2" fmla="*/ 9179948 w 9182547"/>
              <a:gd name="connsiteY2" fmla="*/ 2540633 h 2541127"/>
              <a:gd name="connsiteX3" fmla="*/ 3707 w 9182547"/>
              <a:gd name="connsiteY3" fmla="*/ 2541127 h 2541127"/>
              <a:gd name="connsiteX4" fmla="*/ 161 w 9182547"/>
              <a:gd name="connsiteY4" fmla="*/ 1218995 h 2541127"/>
              <a:gd name="connsiteX5" fmla="*/ 6614900 w 9182547"/>
              <a:gd name="connsiteY5" fmla="*/ 1218546 h 2541127"/>
              <a:gd name="connsiteX0" fmla="*/ 7686842 w 9182547"/>
              <a:gd name="connsiteY0" fmla="*/ 10816 h 2541201"/>
              <a:gd name="connsiteX1" fmla="*/ 9182547 w 9182547"/>
              <a:gd name="connsiteY1" fmla="*/ 77 h 2541201"/>
              <a:gd name="connsiteX2" fmla="*/ 9179948 w 9182547"/>
              <a:gd name="connsiteY2" fmla="*/ 2540707 h 2541201"/>
              <a:gd name="connsiteX3" fmla="*/ 3707 w 9182547"/>
              <a:gd name="connsiteY3" fmla="*/ 2541201 h 2541201"/>
              <a:gd name="connsiteX4" fmla="*/ 161 w 9182547"/>
              <a:gd name="connsiteY4" fmla="*/ 1219069 h 2541201"/>
              <a:gd name="connsiteX5" fmla="*/ 6614900 w 9182547"/>
              <a:gd name="connsiteY5" fmla="*/ 1218620 h 2541201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6614900 w 9182547"/>
              <a:gd name="connsiteY5" fmla="*/ 122222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0563 w 9182547"/>
              <a:gd name="connsiteY5" fmla="*/ 1178971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704456 w 9182547"/>
              <a:gd name="connsiteY5" fmla="*/ 116936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9164 w 9182547"/>
              <a:gd name="connsiteY5" fmla="*/ 1173204 h 2544801"/>
              <a:gd name="connsiteX0" fmla="*/ 7698311 w 9182547"/>
              <a:gd name="connsiteY0" fmla="*/ 167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48811 w 9182547"/>
              <a:gd name="connsiteY5" fmla="*/ 1198360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51200 w 9182547"/>
              <a:gd name="connsiteY5" fmla="*/ 1205569 h 2541124"/>
              <a:gd name="connsiteX0" fmla="*/ 7048401 w 9179948"/>
              <a:gd name="connsiteY0" fmla="*/ 0 h 2509721"/>
              <a:gd name="connsiteX1" fmla="*/ 8532636 w 9179948"/>
              <a:gd name="connsiteY1" fmla="*/ 4638 h 2509721"/>
              <a:gd name="connsiteX2" fmla="*/ 9179948 w 9179948"/>
              <a:gd name="connsiteY2" fmla="*/ 2509227 h 2509721"/>
              <a:gd name="connsiteX3" fmla="*/ 3707 w 9179948"/>
              <a:gd name="connsiteY3" fmla="*/ 2509721 h 2509721"/>
              <a:gd name="connsiteX4" fmla="*/ 161 w 9179948"/>
              <a:gd name="connsiteY4" fmla="*/ 1187589 h 2509721"/>
              <a:gd name="connsiteX5" fmla="*/ 7051200 w 9179948"/>
              <a:gd name="connsiteY5" fmla="*/ 1174166 h 2509721"/>
              <a:gd name="connsiteX0" fmla="*/ 7048401 w 9179948"/>
              <a:gd name="connsiteY0" fmla="*/ 169 h 2509890"/>
              <a:gd name="connsiteX1" fmla="*/ 8549362 w 9179948"/>
              <a:gd name="connsiteY1" fmla="*/ 0 h 2509890"/>
              <a:gd name="connsiteX2" fmla="*/ 9179948 w 9179948"/>
              <a:gd name="connsiteY2" fmla="*/ 2509396 h 2509890"/>
              <a:gd name="connsiteX3" fmla="*/ 3707 w 9179948"/>
              <a:gd name="connsiteY3" fmla="*/ 2509890 h 2509890"/>
              <a:gd name="connsiteX4" fmla="*/ 161 w 9179948"/>
              <a:gd name="connsiteY4" fmla="*/ 1187758 h 2509890"/>
              <a:gd name="connsiteX5" fmla="*/ 7051200 w 9179948"/>
              <a:gd name="connsiteY5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39945"/>
              <a:gd name="connsiteY0" fmla="*/ 169 h 2509890"/>
              <a:gd name="connsiteX1" fmla="*/ 8549362 w 9739945"/>
              <a:gd name="connsiteY1" fmla="*/ 0 h 2509890"/>
              <a:gd name="connsiteX2" fmla="*/ 9179948 w 9739945"/>
              <a:gd name="connsiteY2" fmla="*/ 2509396 h 2509890"/>
              <a:gd name="connsiteX3" fmla="*/ 3707 w 9739945"/>
              <a:gd name="connsiteY3" fmla="*/ 2509890 h 2509890"/>
              <a:gd name="connsiteX4" fmla="*/ 161 w 9739945"/>
              <a:gd name="connsiteY4" fmla="*/ 1187758 h 2509890"/>
              <a:gd name="connsiteX5" fmla="*/ 7051200 w 9739945"/>
              <a:gd name="connsiteY5" fmla="*/ 1174335 h 2509890"/>
              <a:gd name="connsiteX0" fmla="*/ 7048401 w 9268809"/>
              <a:gd name="connsiteY0" fmla="*/ 169 h 2547841"/>
              <a:gd name="connsiteX1" fmla="*/ 8549362 w 9268809"/>
              <a:gd name="connsiteY1" fmla="*/ 0 h 2547841"/>
              <a:gd name="connsiteX2" fmla="*/ 8549152 w 9268809"/>
              <a:gd name="connsiteY2" fmla="*/ 2547841 h 2547841"/>
              <a:gd name="connsiteX3" fmla="*/ 3707 w 9268809"/>
              <a:gd name="connsiteY3" fmla="*/ 2509890 h 2547841"/>
              <a:gd name="connsiteX4" fmla="*/ 161 w 9268809"/>
              <a:gd name="connsiteY4" fmla="*/ 1187758 h 2547841"/>
              <a:gd name="connsiteX5" fmla="*/ 7051200 w 9268809"/>
              <a:gd name="connsiteY5" fmla="*/ 1174335 h 2547841"/>
              <a:gd name="connsiteX0" fmla="*/ 7048401 w 8709390"/>
              <a:gd name="connsiteY0" fmla="*/ 169 h 2547841"/>
              <a:gd name="connsiteX1" fmla="*/ 8549362 w 8709390"/>
              <a:gd name="connsiteY1" fmla="*/ 0 h 2547841"/>
              <a:gd name="connsiteX2" fmla="*/ 8549152 w 8709390"/>
              <a:gd name="connsiteY2" fmla="*/ 2547841 h 2547841"/>
              <a:gd name="connsiteX3" fmla="*/ 3707 w 8709390"/>
              <a:gd name="connsiteY3" fmla="*/ 2509890 h 2547841"/>
              <a:gd name="connsiteX4" fmla="*/ 161 w 8709390"/>
              <a:gd name="connsiteY4" fmla="*/ 1187758 h 2547841"/>
              <a:gd name="connsiteX5" fmla="*/ 7051200 w 8709390"/>
              <a:gd name="connsiteY5" fmla="*/ 1174335 h 2547841"/>
              <a:gd name="connsiteX0" fmla="*/ 7048401 w 8551070"/>
              <a:gd name="connsiteY0" fmla="*/ 169 h 2547841"/>
              <a:gd name="connsiteX1" fmla="*/ 8549362 w 8551070"/>
              <a:gd name="connsiteY1" fmla="*/ 0 h 2547841"/>
              <a:gd name="connsiteX2" fmla="*/ 8549152 w 8551070"/>
              <a:gd name="connsiteY2" fmla="*/ 2547841 h 2547841"/>
              <a:gd name="connsiteX3" fmla="*/ 3707 w 8551070"/>
              <a:gd name="connsiteY3" fmla="*/ 2509890 h 2547841"/>
              <a:gd name="connsiteX4" fmla="*/ 161 w 8551070"/>
              <a:gd name="connsiteY4" fmla="*/ 1187758 h 2547841"/>
              <a:gd name="connsiteX5" fmla="*/ 7051200 w 8551070"/>
              <a:gd name="connsiteY5" fmla="*/ 1174335 h 2547841"/>
              <a:gd name="connsiteX0" fmla="*/ 7048401 w 8550670"/>
              <a:gd name="connsiteY0" fmla="*/ 0 h 2547672"/>
              <a:gd name="connsiteX1" fmla="*/ 8539805 w 8550670"/>
              <a:gd name="connsiteY1" fmla="*/ 4637 h 2547672"/>
              <a:gd name="connsiteX2" fmla="*/ 8549152 w 8550670"/>
              <a:gd name="connsiteY2" fmla="*/ 2547672 h 2547672"/>
              <a:gd name="connsiteX3" fmla="*/ 3707 w 8550670"/>
              <a:gd name="connsiteY3" fmla="*/ 2509721 h 2547672"/>
              <a:gd name="connsiteX4" fmla="*/ 161 w 8550670"/>
              <a:gd name="connsiteY4" fmla="*/ 1187589 h 2547672"/>
              <a:gd name="connsiteX5" fmla="*/ 7051200 w 8550670"/>
              <a:gd name="connsiteY5" fmla="*/ 1174166 h 2547672"/>
              <a:gd name="connsiteX0" fmla="*/ 7048401 w 8550846"/>
              <a:gd name="connsiteY0" fmla="*/ 2572 h 2550244"/>
              <a:gd name="connsiteX1" fmla="*/ 8544583 w 8550846"/>
              <a:gd name="connsiteY1" fmla="*/ 0 h 2550244"/>
              <a:gd name="connsiteX2" fmla="*/ 8549152 w 8550846"/>
              <a:gd name="connsiteY2" fmla="*/ 2550244 h 2550244"/>
              <a:gd name="connsiteX3" fmla="*/ 3707 w 8550846"/>
              <a:gd name="connsiteY3" fmla="*/ 2512293 h 2550244"/>
              <a:gd name="connsiteX4" fmla="*/ 161 w 8550846"/>
              <a:gd name="connsiteY4" fmla="*/ 1190161 h 2550244"/>
              <a:gd name="connsiteX5" fmla="*/ 7051200 w 8550846"/>
              <a:gd name="connsiteY5" fmla="*/ 1176738 h 2550244"/>
              <a:gd name="connsiteX0" fmla="*/ 7048401 w 8550467"/>
              <a:gd name="connsiteY0" fmla="*/ 169 h 2547841"/>
              <a:gd name="connsiteX1" fmla="*/ 8532635 w 8550467"/>
              <a:gd name="connsiteY1" fmla="*/ 0 h 2547841"/>
              <a:gd name="connsiteX2" fmla="*/ 8549152 w 8550467"/>
              <a:gd name="connsiteY2" fmla="*/ 2547841 h 2547841"/>
              <a:gd name="connsiteX3" fmla="*/ 3707 w 8550467"/>
              <a:gd name="connsiteY3" fmla="*/ 2509890 h 2547841"/>
              <a:gd name="connsiteX4" fmla="*/ 161 w 8550467"/>
              <a:gd name="connsiteY4" fmla="*/ 1187758 h 2547841"/>
              <a:gd name="connsiteX5" fmla="*/ 7051200 w 8550467"/>
              <a:gd name="connsiteY5" fmla="*/ 1174335 h 2547841"/>
              <a:gd name="connsiteX0" fmla="*/ 7048401 w 8550596"/>
              <a:gd name="connsiteY0" fmla="*/ 0 h 2547672"/>
              <a:gd name="connsiteX1" fmla="*/ 8537414 w 8550596"/>
              <a:gd name="connsiteY1" fmla="*/ 2235 h 2547672"/>
              <a:gd name="connsiteX2" fmla="*/ 8549152 w 8550596"/>
              <a:gd name="connsiteY2" fmla="*/ 2547672 h 2547672"/>
              <a:gd name="connsiteX3" fmla="*/ 3707 w 8550596"/>
              <a:gd name="connsiteY3" fmla="*/ 2509721 h 2547672"/>
              <a:gd name="connsiteX4" fmla="*/ 161 w 8550596"/>
              <a:gd name="connsiteY4" fmla="*/ 1187589 h 2547672"/>
              <a:gd name="connsiteX5" fmla="*/ 7051200 w 8550596"/>
              <a:gd name="connsiteY5" fmla="*/ 1174166 h 2547672"/>
              <a:gd name="connsiteX0" fmla="*/ 7048401 w 8543679"/>
              <a:gd name="connsiteY0" fmla="*/ 0 h 2545269"/>
              <a:gd name="connsiteX1" fmla="*/ 8537414 w 8543679"/>
              <a:gd name="connsiteY1" fmla="*/ 2235 h 2545269"/>
              <a:gd name="connsiteX2" fmla="*/ 8541985 w 8543679"/>
              <a:gd name="connsiteY2" fmla="*/ 2545269 h 2545269"/>
              <a:gd name="connsiteX3" fmla="*/ 3707 w 8543679"/>
              <a:gd name="connsiteY3" fmla="*/ 2509721 h 2545269"/>
              <a:gd name="connsiteX4" fmla="*/ 161 w 8543679"/>
              <a:gd name="connsiteY4" fmla="*/ 1187589 h 2545269"/>
              <a:gd name="connsiteX5" fmla="*/ 7051200 w 8543679"/>
              <a:gd name="connsiteY5" fmla="*/ 1174166 h 2545269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636808 w 9180326"/>
              <a:gd name="connsiteY4" fmla="*/ 118758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90236 w 9180326"/>
              <a:gd name="connsiteY5" fmla="*/ 1169361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59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431"/>
              <a:gd name="connsiteY0" fmla="*/ 0 h 2545763"/>
              <a:gd name="connsiteX1" fmla="*/ 9176450 w 9180431"/>
              <a:gd name="connsiteY1" fmla="*/ 2235 h 2545763"/>
              <a:gd name="connsiteX2" fmla="*/ 9178632 w 9180431"/>
              <a:gd name="connsiteY2" fmla="*/ 2545269 h 2545763"/>
              <a:gd name="connsiteX3" fmla="*/ 0 w 9180431"/>
              <a:gd name="connsiteY3" fmla="*/ 2545763 h 2545763"/>
              <a:gd name="connsiteX4" fmla="*/ 1233 w 9180431"/>
              <a:gd name="connsiteY4" fmla="*/ 1170769 h 2545763"/>
              <a:gd name="connsiteX5" fmla="*/ 7683068 w 9180431"/>
              <a:gd name="connsiteY5" fmla="*/ 1169361 h 2545763"/>
              <a:gd name="connsiteX0" fmla="*/ 7682660 w 9183308"/>
              <a:gd name="connsiteY0" fmla="*/ 0 h 2545763"/>
              <a:gd name="connsiteX1" fmla="*/ 9176450 w 9183308"/>
              <a:gd name="connsiteY1" fmla="*/ 2235 h 2545763"/>
              <a:gd name="connsiteX2" fmla="*/ 9178632 w 9183308"/>
              <a:gd name="connsiteY2" fmla="*/ 2545269 h 2545763"/>
              <a:gd name="connsiteX3" fmla="*/ 0 w 9183308"/>
              <a:gd name="connsiteY3" fmla="*/ 2545763 h 2545763"/>
              <a:gd name="connsiteX4" fmla="*/ 1233 w 9183308"/>
              <a:gd name="connsiteY4" fmla="*/ 1170769 h 2545763"/>
              <a:gd name="connsiteX5" fmla="*/ 7683068 w 9183308"/>
              <a:gd name="connsiteY5" fmla="*/ 1169361 h 2545763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79038"/>
              <a:gd name="connsiteY0" fmla="*/ 12710 h 2553667"/>
              <a:gd name="connsiteX1" fmla="*/ 9015127 w 9179038"/>
              <a:gd name="connsiteY1" fmla="*/ 0 h 2553667"/>
              <a:gd name="connsiteX2" fmla="*/ 9178632 w 9179038"/>
              <a:gd name="connsiteY2" fmla="*/ 2553173 h 2553667"/>
              <a:gd name="connsiteX3" fmla="*/ 0 w 9179038"/>
              <a:gd name="connsiteY3" fmla="*/ 2553667 h 2553667"/>
              <a:gd name="connsiteX4" fmla="*/ 1233 w 9179038"/>
              <a:gd name="connsiteY4" fmla="*/ 1178673 h 2553667"/>
              <a:gd name="connsiteX5" fmla="*/ 7683068 w 9179038"/>
              <a:gd name="connsiteY5" fmla="*/ 1177265 h 2553667"/>
              <a:gd name="connsiteX0" fmla="*/ 7682661 w 9021986"/>
              <a:gd name="connsiteY0" fmla="*/ 12710 h 2553667"/>
              <a:gd name="connsiteX1" fmla="*/ 9015127 w 9021986"/>
              <a:gd name="connsiteY1" fmla="*/ 0 h 2553667"/>
              <a:gd name="connsiteX2" fmla="*/ 9017310 w 9021986"/>
              <a:gd name="connsiteY2" fmla="*/ 2553173 h 2553667"/>
              <a:gd name="connsiteX3" fmla="*/ 0 w 9021986"/>
              <a:gd name="connsiteY3" fmla="*/ 2553667 h 2553667"/>
              <a:gd name="connsiteX4" fmla="*/ 1233 w 9021986"/>
              <a:gd name="connsiteY4" fmla="*/ 1178673 h 2553667"/>
              <a:gd name="connsiteX5" fmla="*/ 7683068 w 9021986"/>
              <a:gd name="connsiteY5" fmla="*/ 1177265 h 2553667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72638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233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54473 w 9195183"/>
              <a:gd name="connsiteY5" fmla="*/ 1164555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6957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75978 w 9195183"/>
              <a:gd name="connsiteY5" fmla="*/ 1171762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4554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8809 w 9195183"/>
              <a:gd name="connsiteY5" fmla="*/ 1164554 h 2551097"/>
              <a:gd name="connsiteX0" fmla="*/ 7866013 w 9195183"/>
              <a:gd name="connsiteY0" fmla="*/ 696 h 2549390"/>
              <a:gd name="connsiteX1" fmla="*/ 9191311 w 9195183"/>
              <a:gd name="connsiteY1" fmla="*/ 0 h 2549390"/>
              <a:gd name="connsiteX2" fmla="*/ 9188715 w 9195183"/>
              <a:gd name="connsiteY2" fmla="*/ 2538756 h 2549390"/>
              <a:gd name="connsiteX3" fmla="*/ 0 w 9195183"/>
              <a:gd name="connsiteY3" fmla="*/ 2549390 h 2549390"/>
              <a:gd name="connsiteX4" fmla="*/ 1233 w 9195183"/>
              <a:gd name="connsiteY4" fmla="*/ 1164256 h 2549390"/>
              <a:gd name="connsiteX5" fmla="*/ 7868809 w 9195183"/>
              <a:gd name="connsiteY5" fmla="*/ 1162847 h 25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183" h="2549390">
                <a:moveTo>
                  <a:pt x="7866013" y="696"/>
                </a:moveTo>
                <a:lnTo>
                  <a:pt x="9191311" y="0"/>
                </a:lnTo>
                <a:cubicBezTo>
                  <a:pt x="9195330" y="771415"/>
                  <a:pt x="9198479" y="409659"/>
                  <a:pt x="9188715" y="2538756"/>
                </a:cubicBezTo>
                <a:lnTo>
                  <a:pt x="0" y="2549390"/>
                </a:lnTo>
                <a:cubicBezTo>
                  <a:pt x="1203" y="2100983"/>
                  <a:pt x="30" y="1612663"/>
                  <a:pt x="1233" y="1164256"/>
                </a:cubicBezTo>
                <a:lnTo>
                  <a:pt x="7868809" y="1162847"/>
                </a:lnTo>
              </a:path>
            </a:pathLst>
          </a:cu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346286" y="1150918"/>
            <a:ext cx="1647582" cy="1640700"/>
            <a:chOff x="6343905" y="1148537"/>
            <a:chExt cx="1647582" cy="1640700"/>
          </a:xfrm>
        </p:grpSpPr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7379" y="1310000"/>
            <a:ext cx="7059016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4717118"/>
            <a:ext cx="2141491" cy="241319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367588" y="-1014"/>
            <a:ext cx="1777206" cy="1745677"/>
            <a:chOff x="6343905" y="1148537"/>
            <a:chExt cx="1647582" cy="1640700"/>
          </a:xfrm>
        </p:grpSpPr>
        <p:sp>
          <p:nvSpPr>
            <p:cNvPr id="36" name="Rectangle 35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37" name="Rectangle 36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1353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37200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6238" y="971603"/>
            <a:ext cx="839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5324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344168"/>
            <a:ext cx="8391525" cy="30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/>
              <a:t>Click on icons to add picture or graphic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2509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70822"/>
            <a:ext cx="8391525" cy="42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/>
              <a:t>Click on icons to add picture or graphic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6773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7" r:id="rId6"/>
    <p:sldLayoutId id="2147483655" r:id="rId7"/>
    <p:sldLayoutId id="2147483653" r:id="rId8"/>
    <p:sldLayoutId id="2147483654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52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64379" y="1508750"/>
            <a:ext cx="5058966" cy="295465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200" dirty="0"/>
              <a:t>UNIVERSITY OF PRETORIA </a:t>
            </a:r>
          </a:p>
          <a:p>
            <a:pPr algn="ctr">
              <a:spcBef>
                <a:spcPct val="0"/>
              </a:spcBef>
            </a:pPr>
            <a:endParaRPr lang="en-US" altLang="en-US" sz="3200" dirty="0"/>
          </a:p>
          <a:p>
            <a:pPr algn="ctr">
              <a:spcBef>
                <a:spcPct val="0"/>
              </a:spcBef>
            </a:pPr>
            <a:r>
              <a:rPr lang="en-US" altLang="en-US" sz="3200" dirty="0"/>
              <a:t>WHISTLE-BLOWING AWARENESS CAMPAIGN </a:t>
            </a:r>
          </a:p>
          <a:p>
            <a:pPr algn="ctr">
              <a:spcBef>
                <a:spcPct val="0"/>
              </a:spcBef>
            </a:pPr>
            <a:r>
              <a:rPr lang="en-US" altLang="en-US" sz="3200" dirty="0"/>
              <a:t>2018</a:t>
            </a:r>
            <a:endParaRPr lang="en-GB" altLang="en-US" sz="3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" name="E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4546" y="4555670"/>
            <a:ext cx="413381" cy="4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WHAT IS WHISTLE-BLOWING?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/>
              <a:t>Reporting of suspected irregularities or wrongdoing relating to the University of Pretoria and its entities.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Anyone can blow the whistle: staff, students, alumni, donors, service providers and members of the public.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Whistle-blowing complaints may be anonymous.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Whistle-blowing complaints may be verbal or written</a:t>
            </a:r>
            <a:r>
              <a:rPr lang="en-US" altLang="en-US" sz="1800" dirty="0"/>
              <a:t>.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8092" y="3763735"/>
            <a:ext cx="453507" cy="4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984885"/>
          </a:xfrm>
        </p:spPr>
        <p:txBody>
          <a:bodyPr/>
          <a:lstStyle/>
          <a:p>
            <a:r>
              <a:rPr lang="en-US" altLang="en-US" sz="3200" dirty="0"/>
              <a:t>EXAMPLES OF WHISTLE-BLOWING COMPLAINTS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Contravention of legislation and non-compliance with University policies, such as:</a:t>
            </a:r>
          </a:p>
          <a:p>
            <a:pPr>
              <a:defRPr/>
            </a:pPr>
            <a:endParaRPr lang="en-US" altLang="en-US" sz="2200" dirty="0">
              <a:solidFill>
                <a:srgbClr val="00308E"/>
              </a:solidFill>
            </a:endParaRP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Fraud, bribery and corruption</a:t>
            </a: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Theft and misuse of UP funds or UP assets</a:t>
            </a: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Misconduct</a:t>
            </a: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Conflict of interest</a:t>
            </a:r>
          </a:p>
          <a:p>
            <a:pPr marL="0" indent="0">
              <a:buNone/>
              <a:defRPr/>
            </a:pPr>
            <a:endParaRPr lang="en-US" altLang="en-US" sz="2200" dirty="0">
              <a:solidFill>
                <a:srgbClr val="00308E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900" i="1" dirty="0">
                <a:solidFill>
                  <a:srgbClr val="00308E"/>
                </a:solidFill>
              </a:rPr>
              <a:t>Note: Matters relating to employment grievances should be reported directly to the UP Department of Human Resources.</a:t>
            </a:r>
          </a:p>
          <a:p>
            <a:pPr marL="285750">
              <a:defRPr/>
            </a:pPr>
            <a:endParaRPr lang="en-US" altLang="en-US" sz="1200" dirty="0">
              <a:solidFill>
                <a:srgbClr val="00308E"/>
              </a:solidFill>
            </a:endParaRPr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E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9251" y="3314700"/>
            <a:ext cx="393312" cy="3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WHY BLOW THE WHISTLE?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GB" altLang="en-US" sz="1800" dirty="0"/>
              <a:t>Whistle-blowing is one of the most effective ways to prevent and/or detect fraud and irregularities at any organisation. </a:t>
            </a:r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r>
              <a:rPr lang="en-GB" altLang="en-US" sz="1800" dirty="0"/>
              <a:t>Reporting of alleged misconduct promotes a culture of ethical behaviour.</a:t>
            </a:r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r>
              <a:rPr lang="en-GB" altLang="en-US" sz="1800" dirty="0"/>
              <a:t>Non-compliant persons can be held accountable and damage to the University and/or its stakeholders can be limited.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450" y="3796393"/>
            <a:ext cx="420850" cy="4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1446550"/>
          </a:xfrm>
        </p:spPr>
        <p:txBody>
          <a:bodyPr/>
          <a:lstStyle/>
          <a:p>
            <a:r>
              <a:rPr lang="en-US" altLang="en-US" sz="3200" dirty="0"/>
              <a:t>WHAT HAPPENS AFTER A WHISTLE-BLOWING COMPLAINT? </a:t>
            </a:r>
            <a:br>
              <a:rPr lang="en-GB" altLang="en-US" sz="3200" dirty="0"/>
            </a:b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/>
          </a:bodyPr>
          <a:lstStyle/>
          <a:p>
            <a:pPr marL="285750">
              <a:defRPr/>
            </a:pPr>
            <a:endParaRPr lang="en-US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The  law and UP Whistle-blowers Policy protect the whistle-blowers against harassment and victimisation.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Malicious allegations are not allowed.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Each complaint is recorded in the University’s Whistle-blowing and Fraud Register and is investigated.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Where possible, feedback is provided to the whistle-blower.</a:t>
            </a:r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E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5940" y="3927020"/>
            <a:ext cx="422299" cy="4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HOW TO BLOW THE WHISTLE 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</a:pPr>
            <a:r>
              <a:rPr lang="en-GB" altLang="en-US" sz="2100" dirty="0"/>
              <a:t>Contact the UP Ethics Hotline, which is independently administered by </a:t>
            </a:r>
            <a:br>
              <a:rPr lang="en-GB" altLang="en-US" sz="2100" dirty="0"/>
            </a:br>
            <a:r>
              <a:rPr lang="en-GB" altLang="en-US" sz="2100" dirty="0" err="1"/>
              <a:t>Mazars</a:t>
            </a:r>
            <a:r>
              <a:rPr lang="en-GB" altLang="en-US" sz="2100" dirty="0"/>
              <a:t> Forensic Services (Pty) Ltd</a:t>
            </a:r>
          </a:p>
          <a:p>
            <a:pPr algn="just">
              <a:spcBef>
                <a:spcPct val="0"/>
              </a:spcBef>
            </a:pPr>
            <a:endParaRPr lang="en-GB" altLang="en-US" sz="2100" dirty="0"/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dirty="0"/>
              <a:t>	</a:t>
            </a:r>
            <a:r>
              <a:rPr lang="en-GB" altLang="en-US" sz="1900" b="1" dirty="0"/>
              <a:t>Toll-free number: 0800 227 007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/>
              <a:t>	Fax number: 086 510 4291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/>
              <a:t>	Email: confidential@wisecall.eu.com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/>
              <a:t>	Post: </a:t>
            </a:r>
            <a:r>
              <a:rPr lang="en-US" altLang="en-US" sz="1900" b="1" dirty="0" err="1"/>
              <a:t>WiseCall</a:t>
            </a:r>
            <a:r>
              <a:rPr lang="en-US" altLang="en-US" sz="1900" b="1" dirty="0"/>
              <a:t> Reporting Services, JHZ 1815, </a:t>
            </a:r>
            <a:r>
              <a:rPr lang="en-US" altLang="en-US" sz="1900" b="1" dirty="0" err="1"/>
              <a:t>Helderkruin</a:t>
            </a:r>
            <a:r>
              <a:rPr lang="en-US" altLang="en-US" sz="1900" b="1" dirty="0"/>
              <a:t>, 1733</a:t>
            </a:r>
            <a:endParaRPr lang="en-GB" altLang="en-US" sz="1900" b="1" dirty="0"/>
          </a:p>
          <a:p>
            <a:pPr marL="457200" lvl="1" indent="0" algn="just">
              <a:spcBef>
                <a:spcPct val="0"/>
              </a:spcBef>
              <a:buNone/>
            </a:pPr>
            <a:endParaRPr lang="en-GB" altLang="en-US" sz="2100" dirty="0"/>
          </a:p>
          <a:p>
            <a:pPr marL="457200" lvl="1" indent="0" algn="just">
              <a:spcBef>
                <a:spcPct val="0"/>
              </a:spcBef>
              <a:buNone/>
            </a:pPr>
            <a:r>
              <a:rPr lang="en-GB" altLang="en-US" sz="2100" dirty="0"/>
              <a:t>Alternatively, whistle-blowers may contact the UP’s Department of Internal Audit and Compliance Services on fraud@up.ac.za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GB" altLang="en-US" sz="2100" dirty="0"/>
          </a:p>
          <a:p>
            <a:pPr algn="just">
              <a:spcBef>
                <a:spcPct val="0"/>
              </a:spcBef>
            </a:pPr>
            <a:r>
              <a:rPr lang="en-GB" altLang="en-US" sz="2100" dirty="0"/>
              <a:t>More information on the whistle-blowing process is available on the University’s website:  www.up.ac.za 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1504" y="2408463"/>
            <a:ext cx="425795" cy="4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333</Words>
  <Application>Microsoft Office PowerPoint</Application>
  <PresentationFormat>On-screen Show (16:9)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Arial</vt:lpstr>
      <vt:lpstr>Calibri</vt:lpstr>
      <vt:lpstr>Wingdings</vt:lpstr>
      <vt:lpstr>Office Theme</vt:lpstr>
      <vt:lpstr>PowerPoint Presentation</vt:lpstr>
      <vt:lpstr>WHAT IS WHISTLE-BLOWING?</vt:lpstr>
      <vt:lpstr>EXAMPLES OF WHISTLE-BLOWING COMPLAINTS</vt:lpstr>
      <vt:lpstr>WHY BLOW THE WHISTLE?</vt:lpstr>
      <vt:lpstr>WHAT HAPPENS AFTER A WHISTLE-BLOWING COMPLAINT?  </vt:lpstr>
      <vt:lpstr>HOW TO BLOW THE WHISTLE 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Muller</dc:creator>
  <cp:lastModifiedBy>Janine Esterhuizen, Mrs</cp:lastModifiedBy>
  <cp:revision>111</cp:revision>
  <cp:lastPrinted>2018-05-24T07:36:23Z</cp:lastPrinted>
  <dcterms:created xsi:type="dcterms:W3CDTF">2016-06-09T09:54:49Z</dcterms:created>
  <dcterms:modified xsi:type="dcterms:W3CDTF">2021-08-26T14:48:58Z</dcterms:modified>
</cp:coreProperties>
</file>