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8"/>
  </p:handoutMasterIdLst>
  <p:sldIdLst>
    <p:sldId id="256" r:id="rId2"/>
    <p:sldId id="262" r:id="rId3"/>
    <p:sldId id="261" r:id="rId4"/>
    <p:sldId id="269" r:id="rId5"/>
    <p:sldId id="270" r:id="rId6"/>
    <p:sldId id="271" r:id="rId7"/>
  </p:sldIdLst>
  <p:sldSz cx="9144000" cy="5143500" type="screen16x9"/>
  <p:notesSz cx="6797675" cy="987425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9" userDrawn="1">
          <p15:clr>
            <a:srgbClr val="A4A3A4"/>
          </p15:clr>
        </p15:guide>
        <p15:guide id="2" orient="horz" pos="3239" userDrawn="1">
          <p15:clr>
            <a:srgbClr val="A4A3A4"/>
          </p15:clr>
        </p15:guide>
        <p15:guide id="3" orient="horz" pos="231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pos="240" userDrawn="1">
          <p15:clr>
            <a:srgbClr val="A4A3A4"/>
          </p15:clr>
        </p15:guide>
        <p15:guide id="6" pos="5519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7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D31"/>
    <a:srgbClr val="005BAA"/>
    <a:srgbClr val="D71C33"/>
    <a:srgbClr val="595959"/>
    <a:srgbClr val="969696"/>
    <a:srgbClr val="C48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 showGuides="1">
      <p:cViewPr varScale="1">
        <p:scale>
          <a:sx n="74" d="100"/>
          <a:sy n="74" d="100"/>
        </p:scale>
        <p:origin x="390" y="54"/>
      </p:cViewPr>
      <p:guideLst>
        <p:guide orient="horz" pos="3089"/>
        <p:guide orient="horz" pos="3239"/>
        <p:guide orient="horz" pos="231"/>
        <p:guide orient="horz"/>
        <p:guide pos="240"/>
        <p:guide pos="5519"/>
        <p:guide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FA69-710A-42CF-9AC2-6E04D068AAD7}" type="datetimeFigureOut">
              <a:rPr lang="en-ZA" smtClean="0"/>
              <a:t>2018/05/31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B8CB5-B015-43D6-B6DC-D9A4A326430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52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6518275" y="2626346"/>
            <a:ext cx="2626882" cy="2520421"/>
          </a:xfrm>
          <a:prstGeom prst="rect">
            <a:avLst/>
          </a:pr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8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/>
              <a:t>Click on icon to add picture</a:t>
            </a:r>
          </a:p>
          <a:p>
            <a:endParaRPr lang="en-ZA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0" y="1312955"/>
            <a:ext cx="6517117" cy="3828958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59" name="Straight Connector 58"/>
          <p:cNvCxnSpPr/>
          <p:nvPr userDrawn="1"/>
        </p:nvCxnSpPr>
        <p:spPr>
          <a:xfrm>
            <a:off x="4160837" y="590312"/>
            <a:ext cx="202088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5209029" y="0"/>
            <a:ext cx="3934971" cy="2626346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5039288" y="1151897"/>
            <a:ext cx="1647581" cy="1643875"/>
            <a:chOff x="5039288" y="1151897"/>
            <a:chExt cx="1647581" cy="1643875"/>
          </a:xfrm>
        </p:grpSpPr>
        <p:sp>
          <p:nvSpPr>
            <p:cNvPr id="25" name="Rectangle 24"/>
            <p:cNvSpPr>
              <a:spLocks noChangeAspect="1"/>
            </p:cNvSpPr>
            <p:nvPr userDrawn="1"/>
          </p:nvSpPr>
          <p:spPr>
            <a:xfrm>
              <a:off x="5209029" y="1151897"/>
              <a:ext cx="1477840" cy="1478775"/>
            </a:xfrm>
            <a:prstGeom prst="rect">
              <a:avLst/>
            </a:prstGeom>
            <a:solidFill>
              <a:srgbClr val="D71C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sp>
          <p:nvSpPr>
            <p:cNvPr id="26" name="Rectangle 25"/>
            <p:cNvSpPr>
              <a:spLocks noChangeAspect="1"/>
            </p:cNvSpPr>
            <p:nvPr userDrawn="1"/>
          </p:nvSpPr>
          <p:spPr>
            <a:xfrm>
              <a:off x="5039288" y="1311275"/>
              <a:ext cx="1477840" cy="1484497"/>
            </a:xfrm>
            <a:prstGeom prst="rect">
              <a:avLst/>
            </a:prstGeom>
            <a:solidFill>
              <a:srgbClr val="C48B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647" y="1313172"/>
              <a:ext cx="1313174" cy="1313174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E3CADB-DBEC-C341-8E2F-A5DAD9781C05}"/>
              </a:ext>
            </a:extLst>
          </p:cNvPr>
          <p:cNvSpPr/>
          <p:nvPr userDrawn="1"/>
        </p:nvSpPr>
        <p:spPr>
          <a:xfrm>
            <a:off x="332236" y="4706078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400" b="1" i="0" u="none" strike="noStrike" dirty="0" err="1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Dira</a:t>
            </a:r>
            <a:r>
              <a:rPr lang="en-ZA" sz="1400" b="1" i="0" u="none" strike="noStrike" dirty="0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 </a:t>
            </a:r>
            <a:r>
              <a:rPr lang="en-ZA" sz="1400" b="1" i="0" u="none" strike="noStrike" dirty="0" err="1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lehono</a:t>
            </a:r>
            <a:r>
              <a:rPr lang="en-ZA" sz="1400" b="1" i="0" u="none" strike="noStrike" dirty="0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, le be </a:t>
            </a:r>
            <a:r>
              <a:rPr lang="en-ZA" sz="1400" b="1" i="0" u="none" strike="noStrike" dirty="0" err="1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mohola</a:t>
            </a:r>
            <a:endParaRPr lang="en-US" sz="14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8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74650" y="4436773"/>
            <a:ext cx="8390732" cy="419665"/>
            <a:chOff x="374650" y="4436773"/>
            <a:chExt cx="8390732" cy="419665"/>
          </a:xfrm>
        </p:grpSpPr>
        <p:cxnSp>
          <p:nvCxnSpPr>
            <p:cNvPr id="4" name="Straight Connector 3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6773"/>
              <a:ext cx="1268826" cy="419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Box 5"/>
          <p:cNvSpPr txBox="1"/>
          <p:nvPr userDrawn="1"/>
        </p:nvSpPr>
        <p:spPr>
          <a:xfrm>
            <a:off x="374650" y="1869035"/>
            <a:ext cx="8393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243941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/>
          <p:cNvSpPr>
            <a:spLocks noGrp="1"/>
          </p:cNvSpPr>
          <p:nvPr>
            <p:ph type="pic" sz="quarter" idx="19" hasCustomPrompt="1"/>
          </p:nvPr>
        </p:nvSpPr>
        <p:spPr>
          <a:xfrm>
            <a:off x="-8556" y="1"/>
            <a:ext cx="6524268" cy="5144756"/>
          </a:xfrm>
          <a:custGeom>
            <a:avLst/>
            <a:gdLst>
              <a:gd name="connsiteX0" fmla="*/ 0 w 6354763"/>
              <a:gd name="connsiteY0" fmla="*/ 0 h 5143500"/>
              <a:gd name="connsiteX1" fmla="*/ 6354763 w 6354763"/>
              <a:gd name="connsiteY1" fmla="*/ 0 h 5143500"/>
              <a:gd name="connsiteX2" fmla="*/ 6354763 w 6354763"/>
              <a:gd name="connsiteY2" fmla="*/ 5143500 h 5143500"/>
              <a:gd name="connsiteX3" fmla="*/ 0 w 6354763"/>
              <a:gd name="connsiteY3" fmla="*/ 5143500 h 5143500"/>
              <a:gd name="connsiteX4" fmla="*/ 0 w 6354763"/>
              <a:gd name="connsiteY4" fmla="*/ 0 h 5143500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4763 w 6354763"/>
              <a:gd name="connsiteY2" fmla="*/ 5143500 h 5144756"/>
              <a:gd name="connsiteX3" fmla="*/ 3828422 w 6354763"/>
              <a:gd name="connsiteY3" fmla="*/ 5144756 h 5144756"/>
              <a:gd name="connsiteX4" fmla="*/ 0 w 6354763"/>
              <a:gd name="connsiteY4" fmla="*/ 5143500 h 5144756"/>
              <a:gd name="connsiteX5" fmla="*/ 0 w 6354763"/>
              <a:gd name="connsiteY5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6354763 w 6354763"/>
              <a:gd name="connsiteY3" fmla="*/ 5143500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3902965 w 6354763"/>
              <a:gd name="connsiteY3" fmla="*/ 1717012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3902965 w 6354763"/>
              <a:gd name="connsiteY3" fmla="*/ 1717012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3641708 w 6354763"/>
              <a:gd name="connsiteY3" fmla="*/ 1917979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50558 w 6354763"/>
              <a:gd name="connsiteY2" fmla="*/ 1286189 h 5144756"/>
              <a:gd name="connsiteX3" fmla="*/ 3832208 w 6354763"/>
              <a:gd name="connsiteY3" fmla="*/ 1317904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64951"/>
              <a:gd name="connsiteY0" fmla="*/ 0 h 5144756"/>
              <a:gd name="connsiteX1" fmla="*/ 6354763 w 6364951"/>
              <a:gd name="connsiteY1" fmla="*/ 0 h 5144756"/>
              <a:gd name="connsiteX2" fmla="*/ 6364845 w 6364951"/>
              <a:gd name="connsiteY2" fmla="*/ 1310001 h 5144756"/>
              <a:gd name="connsiteX3" fmla="*/ 3832208 w 6364951"/>
              <a:gd name="connsiteY3" fmla="*/ 1317904 h 5144756"/>
              <a:gd name="connsiteX4" fmla="*/ 3828422 w 6364951"/>
              <a:gd name="connsiteY4" fmla="*/ 5144756 h 5144756"/>
              <a:gd name="connsiteX5" fmla="*/ 0 w 6364951"/>
              <a:gd name="connsiteY5" fmla="*/ 5143500 h 5144756"/>
              <a:gd name="connsiteX6" fmla="*/ 0 w 6364951"/>
              <a:gd name="connsiteY6" fmla="*/ 0 h 5144756"/>
              <a:gd name="connsiteX0" fmla="*/ 0 w 6354763"/>
              <a:gd name="connsiteY0" fmla="*/ 0 h 5144756"/>
              <a:gd name="connsiteX1" fmla="*/ 6354763 w 6354763"/>
              <a:gd name="connsiteY1" fmla="*/ 0 h 5144756"/>
              <a:gd name="connsiteX2" fmla="*/ 6341032 w 6354763"/>
              <a:gd name="connsiteY2" fmla="*/ 1314763 h 5144756"/>
              <a:gd name="connsiteX3" fmla="*/ 3832208 w 6354763"/>
              <a:gd name="connsiteY3" fmla="*/ 1317904 h 5144756"/>
              <a:gd name="connsiteX4" fmla="*/ 3828422 w 6354763"/>
              <a:gd name="connsiteY4" fmla="*/ 5144756 h 5144756"/>
              <a:gd name="connsiteX5" fmla="*/ 0 w 6354763"/>
              <a:gd name="connsiteY5" fmla="*/ 5143500 h 5144756"/>
              <a:gd name="connsiteX6" fmla="*/ 0 w 6354763"/>
              <a:gd name="connsiteY6" fmla="*/ 0 h 5144756"/>
              <a:gd name="connsiteX0" fmla="*/ 0 w 6341048"/>
              <a:gd name="connsiteY0" fmla="*/ 0 h 5144756"/>
              <a:gd name="connsiteX1" fmla="*/ 6254750 w 6341048"/>
              <a:gd name="connsiteY1" fmla="*/ 66676 h 5144756"/>
              <a:gd name="connsiteX2" fmla="*/ 6341032 w 6341048"/>
              <a:gd name="connsiteY2" fmla="*/ 1314763 h 5144756"/>
              <a:gd name="connsiteX3" fmla="*/ 3832208 w 6341048"/>
              <a:gd name="connsiteY3" fmla="*/ 1317904 h 5144756"/>
              <a:gd name="connsiteX4" fmla="*/ 3828422 w 6341048"/>
              <a:gd name="connsiteY4" fmla="*/ 5144756 h 5144756"/>
              <a:gd name="connsiteX5" fmla="*/ 0 w 6341048"/>
              <a:gd name="connsiteY5" fmla="*/ 5143500 h 5144756"/>
              <a:gd name="connsiteX6" fmla="*/ 0 w 6341048"/>
              <a:gd name="connsiteY6" fmla="*/ 0 h 5144756"/>
              <a:gd name="connsiteX0" fmla="*/ 0 w 6341052"/>
              <a:gd name="connsiteY0" fmla="*/ 0 h 5144756"/>
              <a:gd name="connsiteX1" fmla="*/ 6273800 w 6341052"/>
              <a:gd name="connsiteY1" fmla="*/ 85726 h 5144756"/>
              <a:gd name="connsiteX2" fmla="*/ 6341032 w 6341052"/>
              <a:gd name="connsiteY2" fmla="*/ 1314763 h 5144756"/>
              <a:gd name="connsiteX3" fmla="*/ 3832208 w 6341052"/>
              <a:gd name="connsiteY3" fmla="*/ 1317904 h 5144756"/>
              <a:gd name="connsiteX4" fmla="*/ 3828422 w 6341052"/>
              <a:gd name="connsiteY4" fmla="*/ 5144756 h 5144756"/>
              <a:gd name="connsiteX5" fmla="*/ 0 w 6341052"/>
              <a:gd name="connsiteY5" fmla="*/ 5143500 h 5144756"/>
              <a:gd name="connsiteX6" fmla="*/ 0 w 6341052"/>
              <a:gd name="connsiteY6" fmla="*/ 0 h 5144756"/>
              <a:gd name="connsiteX0" fmla="*/ 0 w 6341195"/>
              <a:gd name="connsiteY0" fmla="*/ 4762 h 5149518"/>
              <a:gd name="connsiteX1" fmla="*/ 6335713 w 6341195"/>
              <a:gd name="connsiteY1" fmla="*/ 0 h 5149518"/>
              <a:gd name="connsiteX2" fmla="*/ 6341032 w 6341195"/>
              <a:gd name="connsiteY2" fmla="*/ 1319525 h 5149518"/>
              <a:gd name="connsiteX3" fmla="*/ 3832208 w 6341195"/>
              <a:gd name="connsiteY3" fmla="*/ 1322666 h 5149518"/>
              <a:gd name="connsiteX4" fmla="*/ 3828422 w 6341195"/>
              <a:gd name="connsiteY4" fmla="*/ 5149518 h 5149518"/>
              <a:gd name="connsiteX5" fmla="*/ 0 w 6341195"/>
              <a:gd name="connsiteY5" fmla="*/ 5148262 h 5149518"/>
              <a:gd name="connsiteX6" fmla="*/ 0 w 6341195"/>
              <a:gd name="connsiteY6" fmla="*/ 4762 h 5149518"/>
              <a:gd name="connsiteX0" fmla="*/ 0 w 6350001"/>
              <a:gd name="connsiteY0" fmla="*/ 0 h 5144756"/>
              <a:gd name="connsiteX1" fmla="*/ 6350001 w 6350001"/>
              <a:gd name="connsiteY1" fmla="*/ 1 h 5144756"/>
              <a:gd name="connsiteX2" fmla="*/ 6341032 w 6350001"/>
              <a:gd name="connsiteY2" fmla="*/ 1314763 h 5144756"/>
              <a:gd name="connsiteX3" fmla="*/ 3832208 w 6350001"/>
              <a:gd name="connsiteY3" fmla="*/ 1317904 h 5144756"/>
              <a:gd name="connsiteX4" fmla="*/ 3828422 w 6350001"/>
              <a:gd name="connsiteY4" fmla="*/ 5144756 h 5144756"/>
              <a:gd name="connsiteX5" fmla="*/ 0 w 6350001"/>
              <a:gd name="connsiteY5" fmla="*/ 5143500 h 5144756"/>
              <a:gd name="connsiteX6" fmla="*/ 0 w 6350001"/>
              <a:gd name="connsiteY6" fmla="*/ 0 h 5144756"/>
              <a:gd name="connsiteX0" fmla="*/ 0 w 6357045"/>
              <a:gd name="connsiteY0" fmla="*/ 0 h 5144756"/>
              <a:gd name="connsiteX1" fmla="*/ 6350001 w 6357045"/>
              <a:gd name="connsiteY1" fmla="*/ 1 h 5144756"/>
              <a:gd name="connsiteX2" fmla="*/ 6356907 w 6357045"/>
              <a:gd name="connsiteY2" fmla="*/ 1317938 h 5144756"/>
              <a:gd name="connsiteX3" fmla="*/ 3832208 w 6357045"/>
              <a:gd name="connsiteY3" fmla="*/ 1317904 h 5144756"/>
              <a:gd name="connsiteX4" fmla="*/ 3828422 w 6357045"/>
              <a:gd name="connsiteY4" fmla="*/ 5144756 h 5144756"/>
              <a:gd name="connsiteX5" fmla="*/ 0 w 6357045"/>
              <a:gd name="connsiteY5" fmla="*/ 5143500 h 5144756"/>
              <a:gd name="connsiteX6" fmla="*/ 0 w 6357045"/>
              <a:gd name="connsiteY6" fmla="*/ 0 h 5144756"/>
              <a:gd name="connsiteX0" fmla="*/ 0 w 6362701"/>
              <a:gd name="connsiteY0" fmla="*/ 3174 h 5147930"/>
              <a:gd name="connsiteX1" fmla="*/ 6362701 w 6362701"/>
              <a:gd name="connsiteY1" fmla="*/ 0 h 5147930"/>
              <a:gd name="connsiteX2" fmla="*/ 6356907 w 6362701"/>
              <a:gd name="connsiteY2" fmla="*/ 1321112 h 5147930"/>
              <a:gd name="connsiteX3" fmla="*/ 3832208 w 6362701"/>
              <a:gd name="connsiteY3" fmla="*/ 1321078 h 5147930"/>
              <a:gd name="connsiteX4" fmla="*/ 3828422 w 6362701"/>
              <a:gd name="connsiteY4" fmla="*/ 5147930 h 5147930"/>
              <a:gd name="connsiteX5" fmla="*/ 0 w 6362701"/>
              <a:gd name="connsiteY5" fmla="*/ 5146674 h 5147930"/>
              <a:gd name="connsiteX6" fmla="*/ 0 w 6362701"/>
              <a:gd name="connsiteY6" fmla="*/ 3174 h 5147930"/>
              <a:gd name="connsiteX0" fmla="*/ 0 w 6357256"/>
              <a:gd name="connsiteY0" fmla="*/ 15874 h 5160630"/>
              <a:gd name="connsiteX1" fmla="*/ 6356351 w 6357256"/>
              <a:gd name="connsiteY1" fmla="*/ 0 h 5160630"/>
              <a:gd name="connsiteX2" fmla="*/ 6356907 w 6357256"/>
              <a:gd name="connsiteY2" fmla="*/ 1333812 h 5160630"/>
              <a:gd name="connsiteX3" fmla="*/ 3832208 w 6357256"/>
              <a:gd name="connsiteY3" fmla="*/ 1333778 h 5160630"/>
              <a:gd name="connsiteX4" fmla="*/ 3828422 w 6357256"/>
              <a:gd name="connsiteY4" fmla="*/ 5160630 h 5160630"/>
              <a:gd name="connsiteX5" fmla="*/ 0 w 6357256"/>
              <a:gd name="connsiteY5" fmla="*/ 5159374 h 5160630"/>
              <a:gd name="connsiteX6" fmla="*/ 0 w 6357256"/>
              <a:gd name="connsiteY6" fmla="*/ 15874 h 5160630"/>
              <a:gd name="connsiteX0" fmla="*/ 0 w 6518029"/>
              <a:gd name="connsiteY0" fmla="*/ 15874 h 5160630"/>
              <a:gd name="connsiteX1" fmla="*/ 6517124 w 6518029"/>
              <a:gd name="connsiteY1" fmla="*/ 0 h 5160630"/>
              <a:gd name="connsiteX2" fmla="*/ 6517680 w 6518029"/>
              <a:gd name="connsiteY2" fmla="*/ 1333812 h 5160630"/>
              <a:gd name="connsiteX3" fmla="*/ 3992981 w 6518029"/>
              <a:gd name="connsiteY3" fmla="*/ 1333778 h 5160630"/>
              <a:gd name="connsiteX4" fmla="*/ 3989195 w 6518029"/>
              <a:gd name="connsiteY4" fmla="*/ 5160630 h 5160630"/>
              <a:gd name="connsiteX5" fmla="*/ 160773 w 6518029"/>
              <a:gd name="connsiteY5" fmla="*/ 5159374 h 5160630"/>
              <a:gd name="connsiteX6" fmla="*/ 0 w 6518029"/>
              <a:gd name="connsiteY6" fmla="*/ 15874 h 5160630"/>
              <a:gd name="connsiteX0" fmla="*/ 0 w 6518029"/>
              <a:gd name="connsiteY0" fmla="*/ 15874 h 5199567"/>
              <a:gd name="connsiteX1" fmla="*/ 6517124 w 6518029"/>
              <a:gd name="connsiteY1" fmla="*/ 0 h 5199567"/>
              <a:gd name="connsiteX2" fmla="*/ 6517680 w 6518029"/>
              <a:gd name="connsiteY2" fmla="*/ 1333812 h 5199567"/>
              <a:gd name="connsiteX3" fmla="*/ 3992981 w 6518029"/>
              <a:gd name="connsiteY3" fmla="*/ 1333778 h 5199567"/>
              <a:gd name="connsiteX4" fmla="*/ 3989195 w 6518029"/>
              <a:gd name="connsiteY4" fmla="*/ 5160630 h 5199567"/>
              <a:gd name="connsiteX5" fmla="*/ 10048 w 6518029"/>
              <a:gd name="connsiteY5" fmla="*/ 5199567 h 5199567"/>
              <a:gd name="connsiteX6" fmla="*/ 0 w 6518029"/>
              <a:gd name="connsiteY6" fmla="*/ 15874 h 5199567"/>
              <a:gd name="connsiteX0" fmla="*/ 10494 w 6528523"/>
              <a:gd name="connsiteY0" fmla="*/ 15874 h 5160630"/>
              <a:gd name="connsiteX1" fmla="*/ 6527618 w 6528523"/>
              <a:gd name="connsiteY1" fmla="*/ 0 h 5160630"/>
              <a:gd name="connsiteX2" fmla="*/ 6528174 w 6528523"/>
              <a:gd name="connsiteY2" fmla="*/ 1333812 h 5160630"/>
              <a:gd name="connsiteX3" fmla="*/ 4003475 w 6528523"/>
              <a:gd name="connsiteY3" fmla="*/ 1333778 h 5160630"/>
              <a:gd name="connsiteX4" fmla="*/ 3999689 w 6528523"/>
              <a:gd name="connsiteY4" fmla="*/ 5160630 h 5160630"/>
              <a:gd name="connsiteX5" fmla="*/ 445 w 6528523"/>
              <a:gd name="connsiteY5" fmla="*/ 5159374 h 5160630"/>
              <a:gd name="connsiteX6" fmla="*/ 10494 w 6528523"/>
              <a:gd name="connsiteY6" fmla="*/ 15874 h 5160630"/>
              <a:gd name="connsiteX0" fmla="*/ 10494 w 6528523"/>
              <a:gd name="connsiteY0" fmla="*/ 15874 h 5160630"/>
              <a:gd name="connsiteX1" fmla="*/ 6527618 w 6528523"/>
              <a:gd name="connsiteY1" fmla="*/ 0 h 5160630"/>
              <a:gd name="connsiteX2" fmla="*/ 6528174 w 6528523"/>
              <a:gd name="connsiteY2" fmla="*/ 1333812 h 5160630"/>
              <a:gd name="connsiteX3" fmla="*/ 3832653 w 6528523"/>
              <a:gd name="connsiteY3" fmla="*/ 1343827 h 5160630"/>
              <a:gd name="connsiteX4" fmla="*/ 3999689 w 6528523"/>
              <a:gd name="connsiteY4" fmla="*/ 5160630 h 5160630"/>
              <a:gd name="connsiteX5" fmla="*/ 445 w 6528523"/>
              <a:gd name="connsiteY5" fmla="*/ 5159374 h 5160630"/>
              <a:gd name="connsiteX6" fmla="*/ 10494 w 6528523"/>
              <a:gd name="connsiteY6" fmla="*/ 15874 h 5160630"/>
              <a:gd name="connsiteX0" fmla="*/ 10494 w 6528523"/>
              <a:gd name="connsiteY0" fmla="*/ 15874 h 5160630"/>
              <a:gd name="connsiteX1" fmla="*/ 6527618 w 6528523"/>
              <a:gd name="connsiteY1" fmla="*/ 0 h 5160630"/>
              <a:gd name="connsiteX2" fmla="*/ 6528174 w 6528523"/>
              <a:gd name="connsiteY2" fmla="*/ 1333812 h 5160630"/>
              <a:gd name="connsiteX3" fmla="*/ 3832653 w 6528523"/>
              <a:gd name="connsiteY3" fmla="*/ 1343827 h 5160630"/>
              <a:gd name="connsiteX4" fmla="*/ 3838915 w 6528523"/>
              <a:gd name="connsiteY4" fmla="*/ 5160630 h 5160630"/>
              <a:gd name="connsiteX5" fmla="*/ 445 w 6528523"/>
              <a:gd name="connsiteY5" fmla="*/ 5159374 h 5160630"/>
              <a:gd name="connsiteX6" fmla="*/ 10494 w 6528523"/>
              <a:gd name="connsiteY6" fmla="*/ 15874 h 5160630"/>
              <a:gd name="connsiteX0" fmla="*/ 10494 w 6528523"/>
              <a:gd name="connsiteY0" fmla="*/ 15874 h 5160630"/>
              <a:gd name="connsiteX1" fmla="*/ 6527618 w 6528523"/>
              <a:gd name="connsiteY1" fmla="*/ 0 h 5160630"/>
              <a:gd name="connsiteX2" fmla="*/ 6528174 w 6528523"/>
              <a:gd name="connsiteY2" fmla="*/ 1333812 h 5160630"/>
              <a:gd name="connsiteX3" fmla="*/ 3842178 w 6528523"/>
              <a:gd name="connsiteY3" fmla="*/ 1324777 h 5160630"/>
              <a:gd name="connsiteX4" fmla="*/ 3838915 w 6528523"/>
              <a:gd name="connsiteY4" fmla="*/ 5160630 h 5160630"/>
              <a:gd name="connsiteX5" fmla="*/ 445 w 6528523"/>
              <a:gd name="connsiteY5" fmla="*/ 5159374 h 5160630"/>
              <a:gd name="connsiteX6" fmla="*/ 10494 w 6528523"/>
              <a:gd name="connsiteY6" fmla="*/ 15874 h 5160630"/>
              <a:gd name="connsiteX0" fmla="*/ 10494 w 6528523"/>
              <a:gd name="connsiteY0" fmla="*/ 15874 h 5160630"/>
              <a:gd name="connsiteX1" fmla="*/ 6527618 w 6528523"/>
              <a:gd name="connsiteY1" fmla="*/ 0 h 5160630"/>
              <a:gd name="connsiteX2" fmla="*/ 6528174 w 6528523"/>
              <a:gd name="connsiteY2" fmla="*/ 1333812 h 5160630"/>
              <a:gd name="connsiteX3" fmla="*/ 3846940 w 6528523"/>
              <a:gd name="connsiteY3" fmla="*/ 1324777 h 5160630"/>
              <a:gd name="connsiteX4" fmla="*/ 3838915 w 6528523"/>
              <a:gd name="connsiteY4" fmla="*/ 5160630 h 5160630"/>
              <a:gd name="connsiteX5" fmla="*/ 445 w 6528523"/>
              <a:gd name="connsiteY5" fmla="*/ 5159374 h 5160630"/>
              <a:gd name="connsiteX6" fmla="*/ 10494 w 6528523"/>
              <a:gd name="connsiteY6" fmla="*/ 15874 h 5160630"/>
              <a:gd name="connsiteX0" fmla="*/ 10494 w 6527618"/>
              <a:gd name="connsiteY0" fmla="*/ 15874 h 5160630"/>
              <a:gd name="connsiteX1" fmla="*/ 6527618 w 6527618"/>
              <a:gd name="connsiteY1" fmla="*/ 0 h 5160630"/>
              <a:gd name="connsiteX2" fmla="*/ 6523412 w 6527618"/>
              <a:gd name="connsiteY2" fmla="*/ 1331431 h 5160630"/>
              <a:gd name="connsiteX3" fmla="*/ 3846940 w 6527618"/>
              <a:gd name="connsiteY3" fmla="*/ 1324777 h 5160630"/>
              <a:gd name="connsiteX4" fmla="*/ 3838915 w 6527618"/>
              <a:gd name="connsiteY4" fmla="*/ 5160630 h 5160630"/>
              <a:gd name="connsiteX5" fmla="*/ 445 w 6527618"/>
              <a:gd name="connsiteY5" fmla="*/ 5159374 h 5160630"/>
              <a:gd name="connsiteX6" fmla="*/ 10494 w 6527618"/>
              <a:gd name="connsiteY6" fmla="*/ 15874 h 5160630"/>
              <a:gd name="connsiteX0" fmla="*/ 10494 w 6527618"/>
              <a:gd name="connsiteY0" fmla="*/ 15874 h 5160630"/>
              <a:gd name="connsiteX1" fmla="*/ 6527618 w 6527618"/>
              <a:gd name="connsiteY1" fmla="*/ 0 h 5160630"/>
              <a:gd name="connsiteX2" fmla="*/ 6523412 w 6527618"/>
              <a:gd name="connsiteY2" fmla="*/ 1331431 h 5160630"/>
              <a:gd name="connsiteX3" fmla="*/ 3846940 w 6527618"/>
              <a:gd name="connsiteY3" fmla="*/ 1324777 h 5160630"/>
              <a:gd name="connsiteX4" fmla="*/ 3838915 w 6527618"/>
              <a:gd name="connsiteY4" fmla="*/ 5160630 h 5160630"/>
              <a:gd name="connsiteX5" fmla="*/ 445 w 6527618"/>
              <a:gd name="connsiteY5" fmla="*/ 5159374 h 5160630"/>
              <a:gd name="connsiteX6" fmla="*/ 10494 w 6527618"/>
              <a:gd name="connsiteY6" fmla="*/ 15874 h 5160630"/>
              <a:gd name="connsiteX0" fmla="*/ 10494 w 6527618"/>
              <a:gd name="connsiteY0" fmla="*/ 8731 h 5153487"/>
              <a:gd name="connsiteX1" fmla="*/ 6527618 w 6527618"/>
              <a:gd name="connsiteY1" fmla="*/ 0 h 5153487"/>
              <a:gd name="connsiteX2" fmla="*/ 6523412 w 6527618"/>
              <a:gd name="connsiteY2" fmla="*/ 1324288 h 5153487"/>
              <a:gd name="connsiteX3" fmla="*/ 3846940 w 6527618"/>
              <a:gd name="connsiteY3" fmla="*/ 1317634 h 5153487"/>
              <a:gd name="connsiteX4" fmla="*/ 3838915 w 6527618"/>
              <a:gd name="connsiteY4" fmla="*/ 5153487 h 5153487"/>
              <a:gd name="connsiteX5" fmla="*/ 445 w 6527618"/>
              <a:gd name="connsiteY5" fmla="*/ 5152231 h 5153487"/>
              <a:gd name="connsiteX6" fmla="*/ 10494 w 6527618"/>
              <a:gd name="connsiteY6" fmla="*/ 8731 h 5153487"/>
              <a:gd name="connsiteX0" fmla="*/ 10494 w 6527618"/>
              <a:gd name="connsiteY0" fmla="*/ 8731 h 5153487"/>
              <a:gd name="connsiteX1" fmla="*/ 6527618 w 6527618"/>
              <a:gd name="connsiteY1" fmla="*/ 0 h 5153487"/>
              <a:gd name="connsiteX2" fmla="*/ 6523412 w 6527618"/>
              <a:gd name="connsiteY2" fmla="*/ 1324288 h 5153487"/>
              <a:gd name="connsiteX3" fmla="*/ 3846940 w 6527618"/>
              <a:gd name="connsiteY3" fmla="*/ 1317634 h 5153487"/>
              <a:gd name="connsiteX4" fmla="*/ 3838915 w 6527618"/>
              <a:gd name="connsiteY4" fmla="*/ 5153487 h 5153487"/>
              <a:gd name="connsiteX5" fmla="*/ 445 w 6527618"/>
              <a:gd name="connsiteY5" fmla="*/ 5152231 h 5153487"/>
              <a:gd name="connsiteX6" fmla="*/ 10494 w 6527618"/>
              <a:gd name="connsiteY6" fmla="*/ 8731 h 5153487"/>
              <a:gd name="connsiteX0" fmla="*/ 0 w 6536174"/>
              <a:gd name="connsiteY0" fmla="*/ 8731 h 5153487"/>
              <a:gd name="connsiteX1" fmla="*/ 6536174 w 6536174"/>
              <a:gd name="connsiteY1" fmla="*/ 0 h 5153487"/>
              <a:gd name="connsiteX2" fmla="*/ 6531968 w 6536174"/>
              <a:gd name="connsiteY2" fmla="*/ 1324288 h 5153487"/>
              <a:gd name="connsiteX3" fmla="*/ 3855496 w 6536174"/>
              <a:gd name="connsiteY3" fmla="*/ 1317634 h 5153487"/>
              <a:gd name="connsiteX4" fmla="*/ 3847471 w 6536174"/>
              <a:gd name="connsiteY4" fmla="*/ 5153487 h 5153487"/>
              <a:gd name="connsiteX5" fmla="*/ 9001 w 6536174"/>
              <a:gd name="connsiteY5" fmla="*/ 5152231 h 5153487"/>
              <a:gd name="connsiteX6" fmla="*/ 0 w 6536174"/>
              <a:gd name="connsiteY6" fmla="*/ 8731 h 5153487"/>
              <a:gd name="connsiteX0" fmla="*/ 0 w 6536174"/>
              <a:gd name="connsiteY0" fmla="*/ 8731 h 5153487"/>
              <a:gd name="connsiteX1" fmla="*/ 6536174 w 6536174"/>
              <a:gd name="connsiteY1" fmla="*/ 0 h 5153487"/>
              <a:gd name="connsiteX2" fmla="*/ 6531968 w 6536174"/>
              <a:gd name="connsiteY2" fmla="*/ 1324288 h 5153487"/>
              <a:gd name="connsiteX3" fmla="*/ 3839621 w 6536174"/>
              <a:gd name="connsiteY3" fmla="*/ 1320809 h 5153487"/>
              <a:gd name="connsiteX4" fmla="*/ 3847471 w 6536174"/>
              <a:gd name="connsiteY4" fmla="*/ 5153487 h 5153487"/>
              <a:gd name="connsiteX5" fmla="*/ 9001 w 6536174"/>
              <a:gd name="connsiteY5" fmla="*/ 5152231 h 5153487"/>
              <a:gd name="connsiteX6" fmla="*/ 0 w 6536174"/>
              <a:gd name="connsiteY6" fmla="*/ 8731 h 5153487"/>
              <a:gd name="connsiteX0" fmla="*/ 0 w 6536174"/>
              <a:gd name="connsiteY0" fmla="*/ 8731 h 5153487"/>
              <a:gd name="connsiteX1" fmla="*/ 6536174 w 6536174"/>
              <a:gd name="connsiteY1" fmla="*/ 0 h 5153487"/>
              <a:gd name="connsiteX2" fmla="*/ 6525618 w 6536174"/>
              <a:gd name="connsiteY2" fmla="*/ 1321113 h 5153487"/>
              <a:gd name="connsiteX3" fmla="*/ 3839621 w 6536174"/>
              <a:gd name="connsiteY3" fmla="*/ 1320809 h 5153487"/>
              <a:gd name="connsiteX4" fmla="*/ 3847471 w 6536174"/>
              <a:gd name="connsiteY4" fmla="*/ 5153487 h 5153487"/>
              <a:gd name="connsiteX5" fmla="*/ 9001 w 6536174"/>
              <a:gd name="connsiteY5" fmla="*/ 5152231 h 5153487"/>
              <a:gd name="connsiteX6" fmla="*/ 0 w 6536174"/>
              <a:gd name="connsiteY6" fmla="*/ 8731 h 5153487"/>
              <a:gd name="connsiteX0" fmla="*/ 0 w 6525870"/>
              <a:gd name="connsiteY0" fmla="*/ 8731 h 5153487"/>
              <a:gd name="connsiteX1" fmla="*/ 6523474 w 6525870"/>
              <a:gd name="connsiteY1" fmla="*/ 0 h 5153487"/>
              <a:gd name="connsiteX2" fmla="*/ 6525618 w 6525870"/>
              <a:gd name="connsiteY2" fmla="*/ 1321113 h 5153487"/>
              <a:gd name="connsiteX3" fmla="*/ 3839621 w 6525870"/>
              <a:gd name="connsiteY3" fmla="*/ 1320809 h 5153487"/>
              <a:gd name="connsiteX4" fmla="*/ 3847471 w 6525870"/>
              <a:gd name="connsiteY4" fmla="*/ 5153487 h 5153487"/>
              <a:gd name="connsiteX5" fmla="*/ 9001 w 6525870"/>
              <a:gd name="connsiteY5" fmla="*/ 5152231 h 5153487"/>
              <a:gd name="connsiteX6" fmla="*/ 0 w 6525870"/>
              <a:gd name="connsiteY6" fmla="*/ 8731 h 5153487"/>
              <a:gd name="connsiteX0" fmla="*/ 0 w 6526649"/>
              <a:gd name="connsiteY0" fmla="*/ 5556 h 5150312"/>
              <a:gd name="connsiteX1" fmla="*/ 6526649 w 6526649"/>
              <a:gd name="connsiteY1" fmla="*/ 0 h 5150312"/>
              <a:gd name="connsiteX2" fmla="*/ 6525618 w 6526649"/>
              <a:gd name="connsiteY2" fmla="*/ 1317938 h 5150312"/>
              <a:gd name="connsiteX3" fmla="*/ 3839621 w 6526649"/>
              <a:gd name="connsiteY3" fmla="*/ 1317634 h 5150312"/>
              <a:gd name="connsiteX4" fmla="*/ 3847471 w 6526649"/>
              <a:gd name="connsiteY4" fmla="*/ 5150312 h 5150312"/>
              <a:gd name="connsiteX5" fmla="*/ 9001 w 6526649"/>
              <a:gd name="connsiteY5" fmla="*/ 5149056 h 5150312"/>
              <a:gd name="connsiteX6" fmla="*/ 0 w 6526649"/>
              <a:gd name="connsiteY6" fmla="*/ 5556 h 5150312"/>
              <a:gd name="connsiteX0" fmla="*/ 0 w 6525911"/>
              <a:gd name="connsiteY0" fmla="*/ 0 h 5144756"/>
              <a:gd name="connsiteX1" fmla="*/ 6524268 w 6525911"/>
              <a:gd name="connsiteY1" fmla="*/ 1588 h 5144756"/>
              <a:gd name="connsiteX2" fmla="*/ 6525618 w 6525911"/>
              <a:gd name="connsiteY2" fmla="*/ 1312382 h 5144756"/>
              <a:gd name="connsiteX3" fmla="*/ 3839621 w 6525911"/>
              <a:gd name="connsiteY3" fmla="*/ 1312078 h 5144756"/>
              <a:gd name="connsiteX4" fmla="*/ 3847471 w 6525911"/>
              <a:gd name="connsiteY4" fmla="*/ 5144756 h 5144756"/>
              <a:gd name="connsiteX5" fmla="*/ 9001 w 6525911"/>
              <a:gd name="connsiteY5" fmla="*/ 5143500 h 5144756"/>
              <a:gd name="connsiteX6" fmla="*/ 0 w 6525911"/>
              <a:gd name="connsiteY6" fmla="*/ 0 h 5144756"/>
              <a:gd name="connsiteX0" fmla="*/ 0 w 6524268"/>
              <a:gd name="connsiteY0" fmla="*/ 0 h 5144756"/>
              <a:gd name="connsiteX1" fmla="*/ 6524268 w 6524268"/>
              <a:gd name="connsiteY1" fmla="*/ 1588 h 5144756"/>
              <a:gd name="connsiteX2" fmla="*/ 6520855 w 6524268"/>
              <a:gd name="connsiteY2" fmla="*/ 1312382 h 5144756"/>
              <a:gd name="connsiteX3" fmla="*/ 3839621 w 6524268"/>
              <a:gd name="connsiteY3" fmla="*/ 1312078 h 5144756"/>
              <a:gd name="connsiteX4" fmla="*/ 3847471 w 6524268"/>
              <a:gd name="connsiteY4" fmla="*/ 5144756 h 5144756"/>
              <a:gd name="connsiteX5" fmla="*/ 9001 w 6524268"/>
              <a:gd name="connsiteY5" fmla="*/ 5143500 h 5144756"/>
              <a:gd name="connsiteX6" fmla="*/ 0 w 6524268"/>
              <a:gd name="connsiteY6" fmla="*/ 0 h 514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4268" h="5144756">
                <a:moveTo>
                  <a:pt x="0" y="0"/>
                </a:moveTo>
                <a:lnTo>
                  <a:pt x="6524268" y="1588"/>
                </a:lnTo>
                <a:cubicBezTo>
                  <a:pt x="6522866" y="430318"/>
                  <a:pt x="6522257" y="883652"/>
                  <a:pt x="6520855" y="1312382"/>
                </a:cubicBezTo>
                <a:lnTo>
                  <a:pt x="3839621" y="1312078"/>
                </a:lnTo>
                <a:cubicBezTo>
                  <a:pt x="3841708" y="2584346"/>
                  <a:pt x="3845384" y="3872488"/>
                  <a:pt x="3847471" y="5144756"/>
                </a:cubicBezTo>
                <a:lnTo>
                  <a:pt x="9001" y="5143500"/>
                </a:lnTo>
                <a:cubicBezTo>
                  <a:pt x="5652" y="3415602"/>
                  <a:pt x="3349" y="1727898"/>
                  <a:pt x="0" y="0"/>
                </a:cubicBezTo>
                <a:close/>
              </a:path>
            </a:pathLst>
          </a:custGeo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8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/>
              <a:t>Click on icon to add picture</a:t>
            </a:r>
          </a:p>
          <a:p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32225" y="1305420"/>
            <a:ext cx="4000500" cy="3838079"/>
          </a:xfrm>
          <a:custGeom>
            <a:avLst/>
            <a:gdLst>
              <a:gd name="connsiteX0" fmla="*/ 0 w 3989522"/>
              <a:gd name="connsiteY0" fmla="*/ 0 h 3830936"/>
              <a:gd name="connsiteX1" fmla="*/ 3989522 w 3989522"/>
              <a:gd name="connsiteY1" fmla="*/ 0 h 3830936"/>
              <a:gd name="connsiteX2" fmla="*/ 3989522 w 3989522"/>
              <a:gd name="connsiteY2" fmla="*/ 3830936 h 3830936"/>
              <a:gd name="connsiteX3" fmla="*/ 0 w 3989522"/>
              <a:gd name="connsiteY3" fmla="*/ 3830936 h 3830936"/>
              <a:gd name="connsiteX4" fmla="*/ 0 w 3989522"/>
              <a:gd name="connsiteY4" fmla="*/ 0 h 3830936"/>
              <a:gd name="connsiteX0" fmla="*/ 0 w 3996665"/>
              <a:gd name="connsiteY0" fmla="*/ 0 h 3835698"/>
              <a:gd name="connsiteX1" fmla="*/ 3996665 w 3996665"/>
              <a:gd name="connsiteY1" fmla="*/ 4762 h 3835698"/>
              <a:gd name="connsiteX2" fmla="*/ 3996665 w 3996665"/>
              <a:gd name="connsiteY2" fmla="*/ 3835698 h 3835698"/>
              <a:gd name="connsiteX3" fmla="*/ 7143 w 3996665"/>
              <a:gd name="connsiteY3" fmla="*/ 3835698 h 3835698"/>
              <a:gd name="connsiteX4" fmla="*/ 0 w 3996665"/>
              <a:gd name="connsiteY4" fmla="*/ 0 h 3835698"/>
              <a:gd name="connsiteX0" fmla="*/ 0 w 3989522"/>
              <a:gd name="connsiteY0" fmla="*/ 0 h 3838079"/>
              <a:gd name="connsiteX1" fmla="*/ 3989522 w 3989522"/>
              <a:gd name="connsiteY1" fmla="*/ 7143 h 3838079"/>
              <a:gd name="connsiteX2" fmla="*/ 3989522 w 3989522"/>
              <a:gd name="connsiteY2" fmla="*/ 3838079 h 3838079"/>
              <a:gd name="connsiteX3" fmla="*/ 0 w 3989522"/>
              <a:gd name="connsiteY3" fmla="*/ 3838079 h 3838079"/>
              <a:gd name="connsiteX4" fmla="*/ 0 w 3989522"/>
              <a:gd name="connsiteY4" fmla="*/ 0 h 383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9522" h="3838079">
                <a:moveTo>
                  <a:pt x="0" y="0"/>
                </a:moveTo>
                <a:lnTo>
                  <a:pt x="3989522" y="7143"/>
                </a:lnTo>
                <a:lnTo>
                  <a:pt x="3989522" y="3838079"/>
                </a:lnTo>
                <a:lnTo>
                  <a:pt x="0" y="3838079"/>
                </a:lnTo>
                <a:lnTo>
                  <a:pt x="0" y="0"/>
                </a:lnTo>
                <a:close/>
              </a:path>
            </a:pathLst>
          </a:cu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/>
          <p:cNvSpPr/>
          <p:nvPr userDrawn="1"/>
        </p:nvSpPr>
        <p:spPr>
          <a:xfrm>
            <a:off x="6513647" y="0"/>
            <a:ext cx="2630353" cy="2627311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Text Placeholder 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095331" y="2977968"/>
            <a:ext cx="3565648" cy="553998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/>
              <a:t>Heading</a:t>
            </a:r>
          </a:p>
        </p:txBody>
      </p:sp>
      <p:sp>
        <p:nvSpPr>
          <p:cNvPr id="30" name="Text Placeholder 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115137" y="4097842"/>
            <a:ext cx="3545842" cy="2616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en-ZA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343905" y="1148537"/>
            <a:ext cx="1647582" cy="1640700"/>
            <a:chOff x="6343905" y="1148537"/>
            <a:chExt cx="1647582" cy="1640700"/>
          </a:xfrm>
        </p:grpSpPr>
        <p:sp>
          <p:nvSpPr>
            <p:cNvPr id="10" name="Rectangle 9"/>
            <p:cNvSpPr>
              <a:spLocks noChangeAspect="1"/>
            </p:cNvSpPr>
            <p:nvPr userDrawn="1"/>
          </p:nvSpPr>
          <p:spPr>
            <a:xfrm>
              <a:off x="6513647" y="1148537"/>
              <a:ext cx="1477840" cy="1478775"/>
            </a:xfrm>
            <a:prstGeom prst="rect">
              <a:avLst/>
            </a:prstGeom>
            <a:solidFill>
              <a:srgbClr val="D71C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sp>
          <p:nvSpPr>
            <p:cNvPr id="11" name="Rectangle 10"/>
            <p:cNvSpPr>
              <a:spLocks noChangeAspect="1"/>
            </p:cNvSpPr>
            <p:nvPr userDrawn="1"/>
          </p:nvSpPr>
          <p:spPr>
            <a:xfrm>
              <a:off x="6343905" y="1309388"/>
              <a:ext cx="1488819" cy="1479849"/>
            </a:xfrm>
            <a:prstGeom prst="rect">
              <a:avLst/>
            </a:prstGeom>
            <a:solidFill>
              <a:srgbClr val="C48B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275" y="1311274"/>
              <a:ext cx="1313658" cy="131365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D77EDC5-2261-9046-A255-C9FC3ECD5E86}"/>
              </a:ext>
            </a:extLst>
          </p:cNvPr>
          <p:cNvSpPr/>
          <p:nvPr userDrawn="1"/>
        </p:nvSpPr>
        <p:spPr>
          <a:xfrm>
            <a:off x="4068682" y="4720477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400" b="1" i="0" u="none" strike="noStrike" dirty="0" err="1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Dira</a:t>
            </a:r>
            <a:r>
              <a:rPr lang="en-ZA" sz="1400" b="1" i="0" u="none" strike="noStrike" dirty="0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 </a:t>
            </a:r>
            <a:r>
              <a:rPr lang="en-ZA" sz="1400" b="1" i="0" u="none" strike="noStrike" dirty="0" err="1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lehono</a:t>
            </a:r>
            <a:r>
              <a:rPr lang="en-ZA" sz="1400" b="1" i="0" u="none" strike="noStrike" dirty="0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, le be </a:t>
            </a:r>
            <a:r>
              <a:rPr lang="en-ZA" sz="1400" b="1" i="0" u="none" strike="noStrike" dirty="0" err="1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mohola</a:t>
            </a:r>
            <a:endParaRPr lang="en-US" sz="14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1" y="1312564"/>
            <a:ext cx="7835104" cy="2471119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3" name="Rectangle 32"/>
          <p:cNvSpPr/>
          <p:nvPr userDrawn="1"/>
        </p:nvSpPr>
        <p:spPr>
          <a:xfrm>
            <a:off x="6518274" y="1"/>
            <a:ext cx="2625725" cy="2627312"/>
          </a:xfrm>
          <a:prstGeom prst="rect">
            <a:avLst/>
          </a:prstGeom>
          <a:solidFill>
            <a:srgbClr val="005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ext Placeholder 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7378" y="1477623"/>
            <a:ext cx="5845759" cy="553998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/>
              <a:t>Heading</a:t>
            </a:r>
          </a:p>
        </p:txBody>
      </p:sp>
      <p:sp>
        <p:nvSpPr>
          <p:cNvPr id="15" name="Text Placeholder 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57185" y="2748217"/>
            <a:ext cx="3457577" cy="2616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en-ZA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8909" y="2626791"/>
            <a:ext cx="9163906" cy="2526544"/>
          </a:xfrm>
          <a:custGeom>
            <a:avLst/>
            <a:gdLst>
              <a:gd name="connsiteX0" fmla="*/ 0 w 5329237"/>
              <a:gd name="connsiteY0" fmla="*/ 0 h 5143500"/>
              <a:gd name="connsiteX1" fmla="*/ 5329237 w 5329237"/>
              <a:gd name="connsiteY1" fmla="*/ 0 h 5143500"/>
              <a:gd name="connsiteX2" fmla="*/ 5329237 w 5329237"/>
              <a:gd name="connsiteY2" fmla="*/ 5143500 h 5143500"/>
              <a:gd name="connsiteX3" fmla="*/ 0 w 5329237"/>
              <a:gd name="connsiteY3" fmla="*/ 5143500 h 5143500"/>
              <a:gd name="connsiteX4" fmla="*/ 0 w 5329237"/>
              <a:gd name="connsiteY4" fmla="*/ 0 h 5143500"/>
              <a:gd name="connsiteX0" fmla="*/ 0 w 5329237"/>
              <a:gd name="connsiteY0" fmla="*/ 10048 h 5153548"/>
              <a:gd name="connsiteX1" fmla="*/ 1872604 w 5329237"/>
              <a:gd name="connsiteY1" fmla="*/ 0 h 5153548"/>
              <a:gd name="connsiteX2" fmla="*/ 5329237 w 5329237"/>
              <a:gd name="connsiteY2" fmla="*/ 10048 h 5153548"/>
              <a:gd name="connsiteX3" fmla="*/ 5329237 w 5329237"/>
              <a:gd name="connsiteY3" fmla="*/ 5153548 h 5153548"/>
              <a:gd name="connsiteX4" fmla="*/ 0 w 5329237"/>
              <a:gd name="connsiteY4" fmla="*/ 5153548 h 5153548"/>
              <a:gd name="connsiteX5" fmla="*/ 0 w 5329237"/>
              <a:gd name="connsiteY5" fmla="*/ 10048 h 5153548"/>
              <a:gd name="connsiteX0" fmla="*/ 0 w 5329237"/>
              <a:gd name="connsiteY0" fmla="*/ 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0 w 5329237"/>
              <a:gd name="connsiteY5" fmla="*/ 0 h 5143500"/>
              <a:gd name="connsiteX0" fmla="*/ 0 w 5329237"/>
              <a:gd name="connsiteY0" fmla="*/ 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0 w 5329237"/>
              <a:gd name="connsiteY6" fmla="*/ 0 h 5143500"/>
              <a:gd name="connsiteX0" fmla="*/ 2582426 w 5329237"/>
              <a:gd name="connsiteY0" fmla="*/ 1637881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82426 w 5329237"/>
              <a:gd name="connsiteY6" fmla="*/ 1637881 h 5143500"/>
              <a:gd name="connsiteX0" fmla="*/ 2582426 w 5329237"/>
              <a:gd name="connsiteY0" fmla="*/ 1637881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82426 w 5329237"/>
              <a:gd name="connsiteY6" fmla="*/ 1637881 h 5143500"/>
              <a:gd name="connsiteX0" fmla="*/ 2572378 w 5329237"/>
              <a:gd name="connsiteY0" fmla="*/ 1939331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72378 w 5329237"/>
              <a:gd name="connsiteY6" fmla="*/ 1939331 h 5143500"/>
              <a:gd name="connsiteX0" fmla="*/ 2572378 w 5329237"/>
              <a:gd name="connsiteY0" fmla="*/ 1939331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72378 w 5329237"/>
              <a:gd name="connsiteY6" fmla="*/ 1939331 h 5143500"/>
              <a:gd name="connsiteX0" fmla="*/ 2572378 w 5329237"/>
              <a:gd name="connsiteY0" fmla="*/ 1944093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72378 w 5329237"/>
              <a:gd name="connsiteY6" fmla="*/ 1944093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58091 w 5329237"/>
              <a:gd name="connsiteY6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58091 w 5329237"/>
              <a:gd name="connsiteY6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58091 w 5329237"/>
              <a:gd name="connsiteY6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1281112 w 5329237"/>
              <a:gd name="connsiteY6" fmla="*/ 1914525 h 5143500"/>
              <a:gd name="connsiteX7" fmla="*/ 2558091 w 5329237"/>
              <a:gd name="connsiteY7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1281112 w 5329237"/>
              <a:gd name="connsiteY6" fmla="*/ 1914525 h 5143500"/>
              <a:gd name="connsiteX7" fmla="*/ 1900237 w 5329237"/>
              <a:gd name="connsiteY7" fmla="*/ 1909763 h 5143500"/>
              <a:gd name="connsiteX8" fmla="*/ 2558091 w 5329237"/>
              <a:gd name="connsiteY8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1900237 w 5329237"/>
              <a:gd name="connsiteY6" fmla="*/ 1909763 h 5143500"/>
              <a:gd name="connsiteX7" fmla="*/ 2558091 w 5329237"/>
              <a:gd name="connsiteY7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3611 w 5329237"/>
              <a:gd name="connsiteY5" fmla="*/ 1909187 h 5143500"/>
              <a:gd name="connsiteX6" fmla="*/ 2558091 w 5329237"/>
              <a:gd name="connsiteY6" fmla="*/ 1920280 h 5143500"/>
              <a:gd name="connsiteX0" fmla="*/ 2558091 w 5329237"/>
              <a:gd name="connsiteY0" fmla="*/ 1920280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95051 w 5329237"/>
              <a:gd name="connsiteY5" fmla="*/ 2000627 h 5143500"/>
              <a:gd name="connsiteX0" fmla="*/ 2585614 w 5356760"/>
              <a:gd name="connsiteY0" fmla="*/ 1920280 h 5143500"/>
              <a:gd name="connsiteX1" fmla="*/ 2583415 w 5356760"/>
              <a:gd name="connsiteY1" fmla="*/ 0 h 5143500"/>
              <a:gd name="connsiteX2" fmla="*/ 5356760 w 5356760"/>
              <a:gd name="connsiteY2" fmla="*/ 0 h 5143500"/>
              <a:gd name="connsiteX3" fmla="*/ 5356760 w 5356760"/>
              <a:gd name="connsiteY3" fmla="*/ 5143500 h 5143500"/>
              <a:gd name="connsiteX4" fmla="*/ 27523 w 5356760"/>
              <a:gd name="connsiteY4" fmla="*/ 5143500 h 5143500"/>
              <a:gd name="connsiteX5" fmla="*/ 46374 w 5356760"/>
              <a:gd name="connsiteY5" fmla="*/ 1914902 h 5143500"/>
              <a:gd name="connsiteX0" fmla="*/ 2573744 w 5344890"/>
              <a:gd name="connsiteY0" fmla="*/ 1920280 h 5143500"/>
              <a:gd name="connsiteX1" fmla="*/ 2571545 w 5344890"/>
              <a:gd name="connsiteY1" fmla="*/ 0 h 5143500"/>
              <a:gd name="connsiteX2" fmla="*/ 5344890 w 5344890"/>
              <a:gd name="connsiteY2" fmla="*/ 0 h 5143500"/>
              <a:gd name="connsiteX3" fmla="*/ 5344890 w 5344890"/>
              <a:gd name="connsiteY3" fmla="*/ 5143500 h 5143500"/>
              <a:gd name="connsiteX4" fmla="*/ 15653 w 5344890"/>
              <a:gd name="connsiteY4" fmla="*/ 5143500 h 5143500"/>
              <a:gd name="connsiteX5" fmla="*/ 53554 w 5344890"/>
              <a:gd name="connsiteY5" fmla="*/ 2033964 h 5143500"/>
              <a:gd name="connsiteX0" fmla="*/ 2588865 w 5360011"/>
              <a:gd name="connsiteY0" fmla="*/ 1920280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603153 w 5360011"/>
              <a:gd name="connsiteY0" fmla="*/ 1882180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88865 w 5360011"/>
              <a:gd name="connsiteY0" fmla="*/ 1934567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88865 w 5360011"/>
              <a:gd name="connsiteY0" fmla="*/ 1934567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88865 w 5360011"/>
              <a:gd name="connsiteY0" fmla="*/ 1934567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88865 w 5360011"/>
              <a:gd name="connsiteY0" fmla="*/ 1905992 h 5143500"/>
              <a:gd name="connsiteX1" fmla="*/ 2586666 w 5360011"/>
              <a:gd name="connsiteY1" fmla="*/ 0 h 5143500"/>
              <a:gd name="connsiteX2" fmla="*/ 5360011 w 5360011"/>
              <a:gd name="connsiteY2" fmla="*/ 0 h 5143500"/>
              <a:gd name="connsiteX3" fmla="*/ 5360011 w 5360011"/>
              <a:gd name="connsiteY3" fmla="*/ 5143500 h 5143500"/>
              <a:gd name="connsiteX4" fmla="*/ 30774 w 5360011"/>
              <a:gd name="connsiteY4" fmla="*/ 5143500 h 5143500"/>
              <a:gd name="connsiteX5" fmla="*/ 44863 w 5360011"/>
              <a:gd name="connsiteY5" fmla="*/ 1914901 h 5143500"/>
              <a:gd name="connsiteX0" fmla="*/ 2592210 w 5363356"/>
              <a:gd name="connsiteY0" fmla="*/ 1905992 h 5143500"/>
              <a:gd name="connsiteX1" fmla="*/ 2590011 w 5363356"/>
              <a:gd name="connsiteY1" fmla="*/ 0 h 5143500"/>
              <a:gd name="connsiteX2" fmla="*/ 5363356 w 5363356"/>
              <a:gd name="connsiteY2" fmla="*/ 0 h 5143500"/>
              <a:gd name="connsiteX3" fmla="*/ 5363356 w 5363356"/>
              <a:gd name="connsiteY3" fmla="*/ 5143500 h 5143500"/>
              <a:gd name="connsiteX4" fmla="*/ 34119 w 5363356"/>
              <a:gd name="connsiteY4" fmla="*/ 5143500 h 5143500"/>
              <a:gd name="connsiteX5" fmla="*/ 43445 w 5363356"/>
              <a:gd name="connsiteY5" fmla="*/ 1914901 h 5143500"/>
              <a:gd name="connsiteX0" fmla="*/ 2592210 w 5363356"/>
              <a:gd name="connsiteY0" fmla="*/ 1896467 h 5143500"/>
              <a:gd name="connsiteX1" fmla="*/ 2590011 w 5363356"/>
              <a:gd name="connsiteY1" fmla="*/ 0 h 5143500"/>
              <a:gd name="connsiteX2" fmla="*/ 5363356 w 5363356"/>
              <a:gd name="connsiteY2" fmla="*/ 0 h 5143500"/>
              <a:gd name="connsiteX3" fmla="*/ 5363356 w 5363356"/>
              <a:gd name="connsiteY3" fmla="*/ 5143500 h 5143500"/>
              <a:gd name="connsiteX4" fmla="*/ 34119 w 5363356"/>
              <a:gd name="connsiteY4" fmla="*/ 5143500 h 5143500"/>
              <a:gd name="connsiteX5" fmla="*/ 43445 w 5363356"/>
              <a:gd name="connsiteY5" fmla="*/ 1914901 h 5143500"/>
              <a:gd name="connsiteX0" fmla="*/ 2587447 w 5363356"/>
              <a:gd name="connsiteY0" fmla="*/ 1925042 h 5143500"/>
              <a:gd name="connsiteX1" fmla="*/ 2590011 w 5363356"/>
              <a:gd name="connsiteY1" fmla="*/ 0 h 5143500"/>
              <a:gd name="connsiteX2" fmla="*/ 5363356 w 5363356"/>
              <a:gd name="connsiteY2" fmla="*/ 0 h 5143500"/>
              <a:gd name="connsiteX3" fmla="*/ 5363356 w 5363356"/>
              <a:gd name="connsiteY3" fmla="*/ 5143500 h 5143500"/>
              <a:gd name="connsiteX4" fmla="*/ 34119 w 5363356"/>
              <a:gd name="connsiteY4" fmla="*/ 5143500 h 5143500"/>
              <a:gd name="connsiteX5" fmla="*/ 43445 w 5363356"/>
              <a:gd name="connsiteY5" fmla="*/ 1914901 h 5143500"/>
              <a:gd name="connsiteX0" fmla="*/ 2587447 w 5363356"/>
              <a:gd name="connsiteY0" fmla="*/ 1901229 h 5143500"/>
              <a:gd name="connsiteX1" fmla="*/ 2590011 w 5363356"/>
              <a:gd name="connsiteY1" fmla="*/ 0 h 5143500"/>
              <a:gd name="connsiteX2" fmla="*/ 5363356 w 5363356"/>
              <a:gd name="connsiteY2" fmla="*/ 0 h 5143500"/>
              <a:gd name="connsiteX3" fmla="*/ 5363356 w 5363356"/>
              <a:gd name="connsiteY3" fmla="*/ 5143500 h 5143500"/>
              <a:gd name="connsiteX4" fmla="*/ 34119 w 5363356"/>
              <a:gd name="connsiteY4" fmla="*/ 5143500 h 5143500"/>
              <a:gd name="connsiteX5" fmla="*/ 43445 w 5363356"/>
              <a:gd name="connsiteY5" fmla="*/ 1914901 h 5143500"/>
              <a:gd name="connsiteX0" fmla="*/ 2553328 w 5329237"/>
              <a:gd name="connsiteY0" fmla="*/ 1901229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9326 w 5329237"/>
              <a:gd name="connsiteY5" fmla="*/ 1914901 h 5143500"/>
              <a:gd name="connsiteX0" fmla="*/ 2553328 w 5329237"/>
              <a:gd name="connsiteY0" fmla="*/ 1901229 h 5143500"/>
              <a:gd name="connsiteX1" fmla="*/ 2555892 w 5329237"/>
              <a:gd name="connsiteY1" fmla="*/ 0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4564 w 5329237"/>
              <a:gd name="connsiteY5" fmla="*/ 1914901 h 5143500"/>
              <a:gd name="connsiteX0" fmla="*/ 2554401 w 5330310"/>
              <a:gd name="connsiteY0" fmla="*/ 1901229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2020 w 5330310"/>
              <a:gd name="connsiteY0" fmla="*/ 1922660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2020 w 5330310"/>
              <a:gd name="connsiteY0" fmla="*/ 1903610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4402 w 5330310"/>
              <a:gd name="connsiteY0" fmla="*/ 1915516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4402 w 5330310"/>
              <a:gd name="connsiteY0" fmla="*/ 1913135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6783 w 5330310"/>
              <a:gd name="connsiteY0" fmla="*/ 1910754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6783 w 5330310"/>
              <a:gd name="connsiteY0" fmla="*/ 1910754 h 5143500"/>
              <a:gd name="connsiteX1" fmla="*/ 2556965 w 5330310"/>
              <a:gd name="connsiteY1" fmla="*/ 0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556783 w 5330310"/>
              <a:gd name="connsiteY0" fmla="*/ 1910754 h 5143500"/>
              <a:gd name="connsiteX1" fmla="*/ 2757932 w 5330310"/>
              <a:gd name="connsiteY1" fmla="*/ 10049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777847 w 5330310"/>
              <a:gd name="connsiteY0" fmla="*/ 1890657 h 5143500"/>
              <a:gd name="connsiteX1" fmla="*/ 2757932 w 5330310"/>
              <a:gd name="connsiteY1" fmla="*/ 10049 h 5143500"/>
              <a:gd name="connsiteX2" fmla="*/ 5330310 w 5330310"/>
              <a:gd name="connsiteY2" fmla="*/ 0 h 5143500"/>
              <a:gd name="connsiteX3" fmla="*/ 5330310 w 5330310"/>
              <a:gd name="connsiteY3" fmla="*/ 5143500 h 5143500"/>
              <a:gd name="connsiteX4" fmla="*/ 1073 w 5330310"/>
              <a:gd name="connsiteY4" fmla="*/ 5143500 h 5143500"/>
              <a:gd name="connsiteX5" fmla="*/ 875 w 5330310"/>
              <a:gd name="connsiteY5" fmla="*/ 1910138 h 5143500"/>
              <a:gd name="connsiteX0" fmla="*/ 2776774 w 5329237"/>
              <a:gd name="connsiteY0" fmla="*/ 1890657 h 5143500"/>
              <a:gd name="connsiteX1" fmla="*/ 2756859 w 5329237"/>
              <a:gd name="connsiteY1" fmla="*/ 10049 h 5143500"/>
              <a:gd name="connsiteX2" fmla="*/ 5329237 w 5329237"/>
              <a:gd name="connsiteY2" fmla="*/ 0 h 5143500"/>
              <a:gd name="connsiteX3" fmla="*/ 5329237 w 5329237"/>
              <a:gd name="connsiteY3" fmla="*/ 5143500 h 5143500"/>
              <a:gd name="connsiteX4" fmla="*/ 0 w 5329237"/>
              <a:gd name="connsiteY4" fmla="*/ 5143500 h 5143500"/>
              <a:gd name="connsiteX5" fmla="*/ 2743002 w 5329237"/>
              <a:gd name="connsiteY5" fmla="*/ 3779131 h 5143500"/>
              <a:gd name="connsiteX0" fmla="*/ 3022355 w 5574818"/>
              <a:gd name="connsiteY0" fmla="*/ 1890657 h 5143500"/>
              <a:gd name="connsiteX1" fmla="*/ 3002440 w 5574818"/>
              <a:gd name="connsiteY1" fmla="*/ 10049 h 5143500"/>
              <a:gd name="connsiteX2" fmla="*/ 5574818 w 5574818"/>
              <a:gd name="connsiteY2" fmla="*/ 0 h 5143500"/>
              <a:gd name="connsiteX3" fmla="*/ 5574818 w 5574818"/>
              <a:gd name="connsiteY3" fmla="*/ 5143500 h 5143500"/>
              <a:gd name="connsiteX4" fmla="*/ 245581 w 5574818"/>
              <a:gd name="connsiteY4" fmla="*/ 5143500 h 5143500"/>
              <a:gd name="connsiteX5" fmla="*/ 1103303 w 5574818"/>
              <a:gd name="connsiteY5" fmla="*/ 4531807 h 5143500"/>
              <a:gd name="connsiteX6" fmla="*/ 2988583 w 5574818"/>
              <a:gd name="connsiteY6" fmla="*/ 3779131 h 5143500"/>
              <a:gd name="connsiteX0" fmla="*/ 5750189 w 8302652"/>
              <a:gd name="connsiteY0" fmla="*/ 1890657 h 5143500"/>
              <a:gd name="connsiteX1" fmla="*/ 5730274 w 8302652"/>
              <a:gd name="connsiteY1" fmla="*/ 10049 h 5143500"/>
              <a:gd name="connsiteX2" fmla="*/ 8302652 w 8302652"/>
              <a:gd name="connsiteY2" fmla="*/ 0 h 5143500"/>
              <a:gd name="connsiteX3" fmla="*/ 8302652 w 8302652"/>
              <a:gd name="connsiteY3" fmla="*/ 5143500 h 5143500"/>
              <a:gd name="connsiteX4" fmla="*/ 2973415 w 8302652"/>
              <a:gd name="connsiteY4" fmla="*/ 5143500 h 5143500"/>
              <a:gd name="connsiteX5" fmla="*/ 52956 w 8302652"/>
              <a:gd name="connsiteY5" fmla="*/ 3888712 h 5143500"/>
              <a:gd name="connsiteX6" fmla="*/ 5716417 w 8302652"/>
              <a:gd name="connsiteY6" fmla="*/ 3779131 h 5143500"/>
              <a:gd name="connsiteX0" fmla="*/ 6622652 w 9175115"/>
              <a:gd name="connsiteY0" fmla="*/ 1890657 h 5143500"/>
              <a:gd name="connsiteX1" fmla="*/ 6602737 w 9175115"/>
              <a:gd name="connsiteY1" fmla="*/ 10049 h 5143500"/>
              <a:gd name="connsiteX2" fmla="*/ 9175115 w 9175115"/>
              <a:gd name="connsiteY2" fmla="*/ 0 h 5143500"/>
              <a:gd name="connsiteX3" fmla="*/ 9175115 w 9175115"/>
              <a:gd name="connsiteY3" fmla="*/ 5143500 h 5143500"/>
              <a:gd name="connsiteX4" fmla="*/ 278713 w 9175115"/>
              <a:gd name="connsiteY4" fmla="*/ 5133452 h 5143500"/>
              <a:gd name="connsiteX5" fmla="*/ 925419 w 9175115"/>
              <a:gd name="connsiteY5" fmla="*/ 3888712 h 5143500"/>
              <a:gd name="connsiteX6" fmla="*/ 6588880 w 9175115"/>
              <a:gd name="connsiteY6" fmla="*/ 3779131 h 5143500"/>
              <a:gd name="connsiteX0" fmla="*/ 6622652 w 9175115"/>
              <a:gd name="connsiteY0" fmla="*/ 1890657 h 5571456"/>
              <a:gd name="connsiteX1" fmla="*/ 6602737 w 9175115"/>
              <a:gd name="connsiteY1" fmla="*/ 10049 h 5571456"/>
              <a:gd name="connsiteX2" fmla="*/ 9175115 w 9175115"/>
              <a:gd name="connsiteY2" fmla="*/ 0 h 5571456"/>
              <a:gd name="connsiteX3" fmla="*/ 9175115 w 9175115"/>
              <a:gd name="connsiteY3" fmla="*/ 5143500 h 5571456"/>
              <a:gd name="connsiteX4" fmla="*/ 278713 w 9175115"/>
              <a:gd name="connsiteY4" fmla="*/ 5133452 h 5571456"/>
              <a:gd name="connsiteX5" fmla="*/ 925419 w 9175115"/>
              <a:gd name="connsiteY5" fmla="*/ 3888712 h 5571456"/>
              <a:gd name="connsiteX6" fmla="*/ 6588880 w 9175115"/>
              <a:gd name="connsiteY6" fmla="*/ 3779131 h 5571456"/>
              <a:gd name="connsiteX0" fmla="*/ 6622652 w 9175115"/>
              <a:gd name="connsiteY0" fmla="*/ 1890657 h 5143500"/>
              <a:gd name="connsiteX1" fmla="*/ 6602737 w 9175115"/>
              <a:gd name="connsiteY1" fmla="*/ 10049 h 5143500"/>
              <a:gd name="connsiteX2" fmla="*/ 9175115 w 9175115"/>
              <a:gd name="connsiteY2" fmla="*/ 0 h 5143500"/>
              <a:gd name="connsiteX3" fmla="*/ 9175115 w 9175115"/>
              <a:gd name="connsiteY3" fmla="*/ 5143500 h 5143500"/>
              <a:gd name="connsiteX4" fmla="*/ 278713 w 9175115"/>
              <a:gd name="connsiteY4" fmla="*/ 5133452 h 5143500"/>
              <a:gd name="connsiteX5" fmla="*/ 925419 w 9175115"/>
              <a:gd name="connsiteY5" fmla="*/ 3888712 h 5143500"/>
              <a:gd name="connsiteX6" fmla="*/ 6588880 w 9175115"/>
              <a:gd name="connsiteY6" fmla="*/ 3779131 h 5143500"/>
              <a:gd name="connsiteX0" fmla="*/ 6343939 w 8896402"/>
              <a:gd name="connsiteY0" fmla="*/ 1890657 h 5143500"/>
              <a:gd name="connsiteX1" fmla="*/ 6324024 w 8896402"/>
              <a:gd name="connsiteY1" fmla="*/ 10049 h 5143500"/>
              <a:gd name="connsiteX2" fmla="*/ 8896402 w 8896402"/>
              <a:gd name="connsiteY2" fmla="*/ 0 h 5143500"/>
              <a:gd name="connsiteX3" fmla="*/ 8896402 w 8896402"/>
              <a:gd name="connsiteY3" fmla="*/ 5143500 h 5143500"/>
              <a:gd name="connsiteX4" fmla="*/ 0 w 8896402"/>
              <a:gd name="connsiteY4" fmla="*/ 5133452 h 5143500"/>
              <a:gd name="connsiteX5" fmla="*/ 646706 w 8896402"/>
              <a:gd name="connsiteY5" fmla="*/ 3888712 h 5143500"/>
              <a:gd name="connsiteX6" fmla="*/ 6310167 w 8896402"/>
              <a:gd name="connsiteY6" fmla="*/ 3779131 h 5143500"/>
              <a:gd name="connsiteX0" fmla="*/ 6343939 w 8896402"/>
              <a:gd name="connsiteY0" fmla="*/ 1890657 h 5143500"/>
              <a:gd name="connsiteX1" fmla="*/ 6324024 w 8896402"/>
              <a:gd name="connsiteY1" fmla="*/ 10049 h 5143500"/>
              <a:gd name="connsiteX2" fmla="*/ 8896402 w 8896402"/>
              <a:gd name="connsiteY2" fmla="*/ 0 h 5143500"/>
              <a:gd name="connsiteX3" fmla="*/ 8896402 w 8896402"/>
              <a:gd name="connsiteY3" fmla="*/ 5143500 h 5143500"/>
              <a:gd name="connsiteX4" fmla="*/ 0 w 8896402"/>
              <a:gd name="connsiteY4" fmla="*/ 5133452 h 5143500"/>
              <a:gd name="connsiteX5" fmla="*/ 646706 w 8896402"/>
              <a:gd name="connsiteY5" fmla="*/ 3888712 h 5143500"/>
              <a:gd name="connsiteX6" fmla="*/ 6310167 w 8896402"/>
              <a:gd name="connsiteY6" fmla="*/ 3779131 h 5143500"/>
              <a:gd name="connsiteX0" fmla="*/ 6591537 w 9144000"/>
              <a:gd name="connsiteY0" fmla="*/ 1890657 h 5143500"/>
              <a:gd name="connsiteX1" fmla="*/ 6571622 w 9144000"/>
              <a:gd name="connsiteY1" fmla="*/ 10049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247598 w 9144000"/>
              <a:gd name="connsiteY4" fmla="*/ 5133452 h 5143500"/>
              <a:gd name="connsiteX5" fmla="*/ 0 w 9144000"/>
              <a:gd name="connsiteY5" fmla="*/ 3808326 h 5143500"/>
              <a:gd name="connsiteX6" fmla="*/ 6557765 w 9144000"/>
              <a:gd name="connsiteY6" fmla="*/ 3779131 h 5143500"/>
              <a:gd name="connsiteX0" fmla="*/ 6591537 w 9144000"/>
              <a:gd name="connsiteY0" fmla="*/ 1890657 h 5143500"/>
              <a:gd name="connsiteX1" fmla="*/ 6571622 w 9144000"/>
              <a:gd name="connsiteY1" fmla="*/ 10049 h 5143500"/>
              <a:gd name="connsiteX2" fmla="*/ 9144000 w 9144000"/>
              <a:gd name="connsiteY2" fmla="*/ 0 h 5143500"/>
              <a:gd name="connsiteX3" fmla="*/ 9144000 w 9144000"/>
              <a:gd name="connsiteY3" fmla="*/ 5143500 h 5143500"/>
              <a:gd name="connsiteX4" fmla="*/ 247598 w 9144000"/>
              <a:gd name="connsiteY4" fmla="*/ 5133452 h 5143500"/>
              <a:gd name="connsiteX5" fmla="*/ 0 w 9144000"/>
              <a:gd name="connsiteY5" fmla="*/ 3808326 h 5143500"/>
              <a:gd name="connsiteX6" fmla="*/ 6567813 w 9144000"/>
              <a:gd name="connsiteY6" fmla="*/ 3829373 h 5143500"/>
              <a:gd name="connsiteX0" fmla="*/ 6595147 w 9147610"/>
              <a:gd name="connsiteY0" fmla="*/ 1890657 h 5153548"/>
              <a:gd name="connsiteX1" fmla="*/ 6575232 w 9147610"/>
              <a:gd name="connsiteY1" fmla="*/ 10049 h 5153548"/>
              <a:gd name="connsiteX2" fmla="*/ 9147610 w 9147610"/>
              <a:gd name="connsiteY2" fmla="*/ 0 h 5153548"/>
              <a:gd name="connsiteX3" fmla="*/ 9147610 w 9147610"/>
              <a:gd name="connsiteY3" fmla="*/ 5143500 h 5153548"/>
              <a:gd name="connsiteX4" fmla="*/ 0 w 9147610"/>
              <a:gd name="connsiteY4" fmla="*/ 5153548 h 5153548"/>
              <a:gd name="connsiteX5" fmla="*/ 3610 w 9147610"/>
              <a:gd name="connsiteY5" fmla="*/ 3808326 h 5153548"/>
              <a:gd name="connsiteX6" fmla="*/ 6571423 w 9147610"/>
              <a:gd name="connsiteY6" fmla="*/ 3829373 h 5153548"/>
              <a:gd name="connsiteX0" fmla="*/ 6595147 w 9147610"/>
              <a:gd name="connsiteY0" fmla="*/ 1890657 h 5153548"/>
              <a:gd name="connsiteX1" fmla="*/ 7348955 w 9147610"/>
              <a:gd name="connsiteY1" fmla="*/ 1939333 h 5153548"/>
              <a:gd name="connsiteX2" fmla="*/ 9147610 w 9147610"/>
              <a:gd name="connsiteY2" fmla="*/ 0 h 5153548"/>
              <a:gd name="connsiteX3" fmla="*/ 9147610 w 9147610"/>
              <a:gd name="connsiteY3" fmla="*/ 5143500 h 5153548"/>
              <a:gd name="connsiteX4" fmla="*/ 0 w 9147610"/>
              <a:gd name="connsiteY4" fmla="*/ 5153548 h 5153548"/>
              <a:gd name="connsiteX5" fmla="*/ 3610 w 9147610"/>
              <a:gd name="connsiteY5" fmla="*/ 3808326 h 5153548"/>
              <a:gd name="connsiteX6" fmla="*/ 6571423 w 9147610"/>
              <a:gd name="connsiteY6" fmla="*/ 3829373 h 5153548"/>
              <a:gd name="connsiteX0" fmla="*/ 6595147 w 9147610"/>
              <a:gd name="connsiteY0" fmla="*/ 1981726 h 5244617"/>
              <a:gd name="connsiteX1" fmla="*/ 9147610 w 9147610"/>
              <a:gd name="connsiteY1" fmla="*/ 91069 h 5244617"/>
              <a:gd name="connsiteX2" fmla="*/ 9147610 w 9147610"/>
              <a:gd name="connsiteY2" fmla="*/ 5234569 h 5244617"/>
              <a:gd name="connsiteX3" fmla="*/ 0 w 9147610"/>
              <a:gd name="connsiteY3" fmla="*/ 5244617 h 5244617"/>
              <a:gd name="connsiteX4" fmla="*/ 3610 w 9147610"/>
              <a:gd name="connsiteY4" fmla="*/ 3899395 h 5244617"/>
              <a:gd name="connsiteX5" fmla="*/ 6571423 w 9147610"/>
              <a:gd name="connsiteY5" fmla="*/ 3920442 h 5244617"/>
              <a:gd name="connsiteX0" fmla="*/ 6595147 w 9147610"/>
              <a:gd name="connsiteY0" fmla="*/ 1890657 h 5153548"/>
              <a:gd name="connsiteX1" fmla="*/ 9147610 w 9147610"/>
              <a:gd name="connsiteY1" fmla="*/ 0 h 5153548"/>
              <a:gd name="connsiteX2" fmla="*/ 9147610 w 9147610"/>
              <a:gd name="connsiteY2" fmla="*/ 5143500 h 5153548"/>
              <a:gd name="connsiteX3" fmla="*/ 0 w 9147610"/>
              <a:gd name="connsiteY3" fmla="*/ 5153548 h 5153548"/>
              <a:gd name="connsiteX4" fmla="*/ 3610 w 9147610"/>
              <a:gd name="connsiteY4" fmla="*/ 3808326 h 5153548"/>
              <a:gd name="connsiteX5" fmla="*/ 6571423 w 9147610"/>
              <a:gd name="connsiteY5" fmla="*/ 3829373 h 5153548"/>
              <a:gd name="connsiteX0" fmla="*/ 6595147 w 9167706"/>
              <a:gd name="connsiteY0" fmla="*/ 0 h 3262891"/>
              <a:gd name="connsiteX1" fmla="*/ 9167706 w 9167706"/>
              <a:gd name="connsiteY1" fmla="*/ 38627 h 3262891"/>
              <a:gd name="connsiteX2" fmla="*/ 9147610 w 9167706"/>
              <a:gd name="connsiteY2" fmla="*/ 3252843 h 3262891"/>
              <a:gd name="connsiteX3" fmla="*/ 0 w 9167706"/>
              <a:gd name="connsiteY3" fmla="*/ 3262891 h 3262891"/>
              <a:gd name="connsiteX4" fmla="*/ 3610 w 9167706"/>
              <a:gd name="connsiteY4" fmla="*/ 1917669 h 3262891"/>
              <a:gd name="connsiteX5" fmla="*/ 6571423 w 9167706"/>
              <a:gd name="connsiteY5" fmla="*/ 1938716 h 3262891"/>
              <a:gd name="connsiteX0" fmla="*/ 6595147 w 9167706"/>
              <a:gd name="connsiteY0" fmla="*/ 0 h 3262891"/>
              <a:gd name="connsiteX1" fmla="*/ 9167706 w 9167706"/>
              <a:gd name="connsiteY1" fmla="*/ 38627 h 3262891"/>
              <a:gd name="connsiteX2" fmla="*/ 9147610 w 9167706"/>
              <a:gd name="connsiteY2" fmla="*/ 3252843 h 3262891"/>
              <a:gd name="connsiteX3" fmla="*/ 0 w 9167706"/>
              <a:gd name="connsiteY3" fmla="*/ 3262891 h 3262891"/>
              <a:gd name="connsiteX4" fmla="*/ 3610 w 9167706"/>
              <a:gd name="connsiteY4" fmla="*/ 1917669 h 3262891"/>
              <a:gd name="connsiteX5" fmla="*/ 6595283 w 9167706"/>
              <a:gd name="connsiteY5" fmla="*/ 1933940 h 3262891"/>
              <a:gd name="connsiteX0" fmla="*/ 6676269 w 9167706"/>
              <a:gd name="connsiteY0" fmla="*/ 42585 h 3224264"/>
              <a:gd name="connsiteX1" fmla="*/ 9167706 w 9167706"/>
              <a:gd name="connsiteY1" fmla="*/ 0 h 3224264"/>
              <a:gd name="connsiteX2" fmla="*/ 9147610 w 9167706"/>
              <a:gd name="connsiteY2" fmla="*/ 3214216 h 3224264"/>
              <a:gd name="connsiteX3" fmla="*/ 0 w 9167706"/>
              <a:gd name="connsiteY3" fmla="*/ 3224264 h 3224264"/>
              <a:gd name="connsiteX4" fmla="*/ 3610 w 9167706"/>
              <a:gd name="connsiteY4" fmla="*/ 1879042 h 3224264"/>
              <a:gd name="connsiteX5" fmla="*/ 6595283 w 9167706"/>
              <a:gd name="connsiteY5" fmla="*/ 1895313 h 3224264"/>
              <a:gd name="connsiteX0" fmla="*/ 6595147 w 9167706"/>
              <a:gd name="connsiteY0" fmla="*/ 0 h 3248560"/>
              <a:gd name="connsiteX1" fmla="*/ 9167706 w 9167706"/>
              <a:gd name="connsiteY1" fmla="*/ 24296 h 3248560"/>
              <a:gd name="connsiteX2" fmla="*/ 9147610 w 9167706"/>
              <a:gd name="connsiteY2" fmla="*/ 3238512 h 3248560"/>
              <a:gd name="connsiteX3" fmla="*/ 0 w 9167706"/>
              <a:gd name="connsiteY3" fmla="*/ 3248560 h 3248560"/>
              <a:gd name="connsiteX4" fmla="*/ 3610 w 9167706"/>
              <a:gd name="connsiteY4" fmla="*/ 1903338 h 3248560"/>
              <a:gd name="connsiteX5" fmla="*/ 6595283 w 9167706"/>
              <a:gd name="connsiteY5" fmla="*/ 1919609 h 3248560"/>
              <a:gd name="connsiteX0" fmla="*/ 6595147 w 9167706"/>
              <a:gd name="connsiteY0" fmla="*/ 0 h 3248560"/>
              <a:gd name="connsiteX1" fmla="*/ 9167706 w 9167706"/>
              <a:gd name="connsiteY1" fmla="*/ 24296 h 3248560"/>
              <a:gd name="connsiteX2" fmla="*/ 9147610 w 9167706"/>
              <a:gd name="connsiteY2" fmla="*/ 3238512 h 3248560"/>
              <a:gd name="connsiteX3" fmla="*/ 0 w 9167706"/>
              <a:gd name="connsiteY3" fmla="*/ 3248560 h 3248560"/>
              <a:gd name="connsiteX4" fmla="*/ 3610 w 9167706"/>
              <a:gd name="connsiteY4" fmla="*/ 1903338 h 3248560"/>
              <a:gd name="connsiteX5" fmla="*/ 6595283 w 9167706"/>
              <a:gd name="connsiteY5" fmla="*/ 1919609 h 3248560"/>
              <a:gd name="connsiteX0" fmla="*/ 6601200 w 9173759"/>
              <a:gd name="connsiteY0" fmla="*/ 0 h 3248560"/>
              <a:gd name="connsiteX1" fmla="*/ 9173759 w 9173759"/>
              <a:gd name="connsiteY1" fmla="*/ 24296 h 3248560"/>
              <a:gd name="connsiteX2" fmla="*/ 9153663 w 9173759"/>
              <a:gd name="connsiteY2" fmla="*/ 3238512 h 3248560"/>
              <a:gd name="connsiteX3" fmla="*/ 6053 w 9173759"/>
              <a:gd name="connsiteY3" fmla="*/ 3248560 h 3248560"/>
              <a:gd name="connsiteX4" fmla="*/ 119 w 9173759"/>
              <a:gd name="connsiteY4" fmla="*/ 1927225 h 3248560"/>
              <a:gd name="connsiteX5" fmla="*/ 6601336 w 9173759"/>
              <a:gd name="connsiteY5" fmla="*/ 1919609 h 3248560"/>
              <a:gd name="connsiteX0" fmla="*/ 6596560 w 9169119"/>
              <a:gd name="connsiteY0" fmla="*/ 0 h 3248560"/>
              <a:gd name="connsiteX1" fmla="*/ 9169119 w 9169119"/>
              <a:gd name="connsiteY1" fmla="*/ 24296 h 3248560"/>
              <a:gd name="connsiteX2" fmla="*/ 9149023 w 9169119"/>
              <a:gd name="connsiteY2" fmla="*/ 3238512 h 3248560"/>
              <a:gd name="connsiteX3" fmla="*/ 1413 w 9169119"/>
              <a:gd name="connsiteY3" fmla="*/ 3248560 h 3248560"/>
              <a:gd name="connsiteX4" fmla="*/ 252 w 9169119"/>
              <a:gd name="connsiteY4" fmla="*/ 1922447 h 3248560"/>
              <a:gd name="connsiteX5" fmla="*/ 6596696 w 9169119"/>
              <a:gd name="connsiteY5" fmla="*/ 1919609 h 3248560"/>
              <a:gd name="connsiteX0" fmla="*/ 6596560 w 9177654"/>
              <a:gd name="connsiteY0" fmla="*/ 0 h 3248560"/>
              <a:gd name="connsiteX1" fmla="*/ 9169119 w 9177654"/>
              <a:gd name="connsiteY1" fmla="*/ 24296 h 3248560"/>
              <a:gd name="connsiteX2" fmla="*/ 9177654 w 9177654"/>
              <a:gd name="connsiteY2" fmla="*/ 3248066 h 3248560"/>
              <a:gd name="connsiteX3" fmla="*/ 1413 w 9177654"/>
              <a:gd name="connsiteY3" fmla="*/ 3248560 h 3248560"/>
              <a:gd name="connsiteX4" fmla="*/ 252 w 9177654"/>
              <a:gd name="connsiteY4" fmla="*/ 1922447 h 3248560"/>
              <a:gd name="connsiteX5" fmla="*/ 6596696 w 9177654"/>
              <a:gd name="connsiteY5" fmla="*/ 1919609 h 3248560"/>
              <a:gd name="connsiteX0" fmla="*/ 6596560 w 9178663"/>
              <a:gd name="connsiteY0" fmla="*/ 0 h 3248560"/>
              <a:gd name="connsiteX1" fmla="*/ 9178663 w 9178663"/>
              <a:gd name="connsiteY1" fmla="*/ 9964 h 3248560"/>
              <a:gd name="connsiteX2" fmla="*/ 9177654 w 9178663"/>
              <a:gd name="connsiteY2" fmla="*/ 3248066 h 3248560"/>
              <a:gd name="connsiteX3" fmla="*/ 1413 w 9178663"/>
              <a:gd name="connsiteY3" fmla="*/ 3248560 h 3248560"/>
              <a:gd name="connsiteX4" fmla="*/ 252 w 9178663"/>
              <a:gd name="connsiteY4" fmla="*/ 1922447 h 3248560"/>
              <a:gd name="connsiteX5" fmla="*/ 6596696 w 9178663"/>
              <a:gd name="connsiteY5" fmla="*/ 1919609 h 3248560"/>
              <a:gd name="connsiteX0" fmla="*/ 6596560 w 9178663"/>
              <a:gd name="connsiteY0" fmla="*/ 0 h 3248560"/>
              <a:gd name="connsiteX1" fmla="*/ 9178663 w 9178663"/>
              <a:gd name="connsiteY1" fmla="*/ 409 h 3248560"/>
              <a:gd name="connsiteX2" fmla="*/ 9177654 w 9178663"/>
              <a:gd name="connsiteY2" fmla="*/ 3248066 h 3248560"/>
              <a:gd name="connsiteX3" fmla="*/ 1413 w 9178663"/>
              <a:gd name="connsiteY3" fmla="*/ 3248560 h 3248560"/>
              <a:gd name="connsiteX4" fmla="*/ 252 w 9178663"/>
              <a:gd name="connsiteY4" fmla="*/ 1922447 h 3248560"/>
              <a:gd name="connsiteX5" fmla="*/ 6596696 w 9178663"/>
              <a:gd name="connsiteY5" fmla="*/ 1919609 h 3248560"/>
              <a:gd name="connsiteX0" fmla="*/ 6598854 w 9180957"/>
              <a:gd name="connsiteY0" fmla="*/ 0 h 3248560"/>
              <a:gd name="connsiteX1" fmla="*/ 9180957 w 9180957"/>
              <a:gd name="connsiteY1" fmla="*/ 409 h 3248560"/>
              <a:gd name="connsiteX2" fmla="*/ 9179948 w 9180957"/>
              <a:gd name="connsiteY2" fmla="*/ 3248066 h 3248560"/>
              <a:gd name="connsiteX3" fmla="*/ 3707 w 9180957"/>
              <a:gd name="connsiteY3" fmla="*/ 3248560 h 3248560"/>
              <a:gd name="connsiteX4" fmla="*/ 161 w 9180957"/>
              <a:gd name="connsiteY4" fmla="*/ 1920059 h 3248560"/>
              <a:gd name="connsiteX5" fmla="*/ 6598990 w 9180957"/>
              <a:gd name="connsiteY5" fmla="*/ 1919609 h 3248560"/>
              <a:gd name="connsiteX0" fmla="*/ 6622713 w 9180957"/>
              <a:gd name="connsiteY0" fmla="*/ 0 h 3253337"/>
              <a:gd name="connsiteX1" fmla="*/ 9180957 w 9180957"/>
              <a:gd name="connsiteY1" fmla="*/ 5186 h 3253337"/>
              <a:gd name="connsiteX2" fmla="*/ 9179948 w 9180957"/>
              <a:gd name="connsiteY2" fmla="*/ 3252843 h 3253337"/>
              <a:gd name="connsiteX3" fmla="*/ 3707 w 9180957"/>
              <a:gd name="connsiteY3" fmla="*/ 3253337 h 3253337"/>
              <a:gd name="connsiteX4" fmla="*/ 161 w 9180957"/>
              <a:gd name="connsiteY4" fmla="*/ 1924836 h 3253337"/>
              <a:gd name="connsiteX5" fmla="*/ 6598990 w 9180957"/>
              <a:gd name="connsiteY5" fmla="*/ 1924386 h 3253337"/>
              <a:gd name="connsiteX0" fmla="*/ 6622713 w 9180957"/>
              <a:gd name="connsiteY0" fmla="*/ 0 h 3253337"/>
              <a:gd name="connsiteX1" fmla="*/ 9180957 w 9180957"/>
              <a:gd name="connsiteY1" fmla="*/ 5186 h 3253337"/>
              <a:gd name="connsiteX2" fmla="*/ 9179948 w 9180957"/>
              <a:gd name="connsiteY2" fmla="*/ 3252843 h 3253337"/>
              <a:gd name="connsiteX3" fmla="*/ 3707 w 9180957"/>
              <a:gd name="connsiteY3" fmla="*/ 3253337 h 3253337"/>
              <a:gd name="connsiteX4" fmla="*/ 161 w 9180957"/>
              <a:gd name="connsiteY4" fmla="*/ 1924836 h 3253337"/>
              <a:gd name="connsiteX5" fmla="*/ 6618078 w 9180957"/>
              <a:gd name="connsiteY5" fmla="*/ 1924386 h 3253337"/>
              <a:gd name="connsiteX0" fmla="*/ 6632257 w 9180957"/>
              <a:gd name="connsiteY0" fmla="*/ 744836 h 3248151"/>
              <a:gd name="connsiteX1" fmla="*/ 9180957 w 9180957"/>
              <a:gd name="connsiteY1" fmla="*/ 0 h 3248151"/>
              <a:gd name="connsiteX2" fmla="*/ 9179948 w 9180957"/>
              <a:gd name="connsiteY2" fmla="*/ 3247657 h 3248151"/>
              <a:gd name="connsiteX3" fmla="*/ 3707 w 9180957"/>
              <a:gd name="connsiteY3" fmla="*/ 3248151 h 3248151"/>
              <a:gd name="connsiteX4" fmla="*/ 161 w 9180957"/>
              <a:gd name="connsiteY4" fmla="*/ 1919650 h 3248151"/>
              <a:gd name="connsiteX5" fmla="*/ 6618078 w 9180957"/>
              <a:gd name="connsiteY5" fmla="*/ 1919200 h 3248151"/>
              <a:gd name="connsiteX0" fmla="*/ 6632257 w 9195273"/>
              <a:gd name="connsiteY0" fmla="*/ 37809 h 2541124"/>
              <a:gd name="connsiteX1" fmla="*/ 9195273 w 9195273"/>
              <a:gd name="connsiteY1" fmla="*/ 0 h 2541124"/>
              <a:gd name="connsiteX2" fmla="*/ 9179948 w 9195273"/>
              <a:gd name="connsiteY2" fmla="*/ 2540630 h 2541124"/>
              <a:gd name="connsiteX3" fmla="*/ 3707 w 9195273"/>
              <a:gd name="connsiteY3" fmla="*/ 2541124 h 2541124"/>
              <a:gd name="connsiteX4" fmla="*/ 161 w 9195273"/>
              <a:gd name="connsiteY4" fmla="*/ 1212623 h 2541124"/>
              <a:gd name="connsiteX5" fmla="*/ 6618078 w 9195273"/>
              <a:gd name="connsiteY5" fmla="*/ 1212173 h 2541124"/>
              <a:gd name="connsiteX0" fmla="*/ 6632257 w 9195273"/>
              <a:gd name="connsiteY0" fmla="*/ 37809 h 2541124"/>
              <a:gd name="connsiteX1" fmla="*/ 9195273 w 9195273"/>
              <a:gd name="connsiteY1" fmla="*/ 0 h 2541124"/>
              <a:gd name="connsiteX2" fmla="*/ 9179948 w 9195273"/>
              <a:gd name="connsiteY2" fmla="*/ 2540630 h 2541124"/>
              <a:gd name="connsiteX3" fmla="*/ 3707 w 9195273"/>
              <a:gd name="connsiteY3" fmla="*/ 2541124 h 2541124"/>
              <a:gd name="connsiteX4" fmla="*/ 161 w 9195273"/>
              <a:gd name="connsiteY4" fmla="*/ 1212623 h 2541124"/>
              <a:gd name="connsiteX5" fmla="*/ 6624441 w 9195273"/>
              <a:gd name="connsiteY5" fmla="*/ 1221728 h 2541124"/>
              <a:gd name="connsiteX0" fmla="*/ 6613169 w 9195273"/>
              <a:gd name="connsiteY0" fmla="*/ 0 h 2544717"/>
              <a:gd name="connsiteX1" fmla="*/ 9195273 w 9195273"/>
              <a:gd name="connsiteY1" fmla="*/ 3593 h 2544717"/>
              <a:gd name="connsiteX2" fmla="*/ 9179948 w 9195273"/>
              <a:gd name="connsiteY2" fmla="*/ 2544223 h 2544717"/>
              <a:gd name="connsiteX3" fmla="*/ 3707 w 9195273"/>
              <a:gd name="connsiteY3" fmla="*/ 2544717 h 2544717"/>
              <a:gd name="connsiteX4" fmla="*/ 161 w 9195273"/>
              <a:gd name="connsiteY4" fmla="*/ 1216216 h 2544717"/>
              <a:gd name="connsiteX5" fmla="*/ 6624441 w 9195273"/>
              <a:gd name="connsiteY5" fmla="*/ 1225321 h 2544717"/>
              <a:gd name="connsiteX0" fmla="*/ 6613169 w 9179966"/>
              <a:gd name="connsiteY0" fmla="*/ 0 h 2544717"/>
              <a:gd name="connsiteX1" fmla="*/ 9176185 w 9179966"/>
              <a:gd name="connsiteY1" fmla="*/ 19517 h 2544717"/>
              <a:gd name="connsiteX2" fmla="*/ 9179948 w 9179966"/>
              <a:gd name="connsiteY2" fmla="*/ 2544223 h 2544717"/>
              <a:gd name="connsiteX3" fmla="*/ 3707 w 9179966"/>
              <a:gd name="connsiteY3" fmla="*/ 2544717 h 2544717"/>
              <a:gd name="connsiteX4" fmla="*/ 161 w 9179966"/>
              <a:gd name="connsiteY4" fmla="*/ 1216216 h 2544717"/>
              <a:gd name="connsiteX5" fmla="*/ 6624441 w 9179966"/>
              <a:gd name="connsiteY5" fmla="*/ 1225321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16216 h 2544717"/>
              <a:gd name="connsiteX5" fmla="*/ 6624441 w 9182547"/>
              <a:gd name="connsiteY5" fmla="*/ 1225321 h 2544717"/>
              <a:gd name="connsiteX0" fmla="*/ 6609462 w 9178840"/>
              <a:gd name="connsiteY0" fmla="*/ 0 h 2544717"/>
              <a:gd name="connsiteX1" fmla="*/ 9178840 w 9178840"/>
              <a:gd name="connsiteY1" fmla="*/ 3593 h 2544717"/>
              <a:gd name="connsiteX2" fmla="*/ 9176241 w 9178840"/>
              <a:gd name="connsiteY2" fmla="*/ 2544223 h 2544717"/>
              <a:gd name="connsiteX3" fmla="*/ 0 w 9178840"/>
              <a:gd name="connsiteY3" fmla="*/ 2544717 h 2544717"/>
              <a:gd name="connsiteX4" fmla="*/ 5998 w 9178840"/>
              <a:gd name="connsiteY4" fmla="*/ 1222585 h 2544717"/>
              <a:gd name="connsiteX5" fmla="*/ 6620734 w 9178840"/>
              <a:gd name="connsiteY5" fmla="*/ 1225321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22585 h 2544717"/>
              <a:gd name="connsiteX5" fmla="*/ 6624441 w 9182547"/>
              <a:gd name="connsiteY5" fmla="*/ 1225321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22585 h 2544717"/>
              <a:gd name="connsiteX5" fmla="*/ 6611717 w 9182547"/>
              <a:gd name="connsiteY5" fmla="*/ 1222136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22585 h 2544717"/>
              <a:gd name="connsiteX5" fmla="*/ 6637168 w 9182547"/>
              <a:gd name="connsiteY5" fmla="*/ 1218951 h 2544717"/>
              <a:gd name="connsiteX0" fmla="*/ 6613169 w 9182547"/>
              <a:gd name="connsiteY0" fmla="*/ 0 h 2544717"/>
              <a:gd name="connsiteX1" fmla="*/ 9182547 w 9182547"/>
              <a:gd name="connsiteY1" fmla="*/ 3593 h 2544717"/>
              <a:gd name="connsiteX2" fmla="*/ 9179948 w 9182547"/>
              <a:gd name="connsiteY2" fmla="*/ 2544223 h 2544717"/>
              <a:gd name="connsiteX3" fmla="*/ 3707 w 9182547"/>
              <a:gd name="connsiteY3" fmla="*/ 2544717 h 2544717"/>
              <a:gd name="connsiteX4" fmla="*/ 161 w 9182547"/>
              <a:gd name="connsiteY4" fmla="*/ 1222585 h 2544717"/>
              <a:gd name="connsiteX5" fmla="*/ 6614900 w 9182547"/>
              <a:gd name="connsiteY5" fmla="*/ 1222136 h 2544717"/>
              <a:gd name="connsiteX0" fmla="*/ 7114216 w 9182547"/>
              <a:gd name="connsiteY0" fmla="*/ 469354 h 2541127"/>
              <a:gd name="connsiteX1" fmla="*/ 9182547 w 9182547"/>
              <a:gd name="connsiteY1" fmla="*/ 3 h 2541127"/>
              <a:gd name="connsiteX2" fmla="*/ 9179948 w 9182547"/>
              <a:gd name="connsiteY2" fmla="*/ 2540633 h 2541127"/>
              <a:gd name="connsiteX3" fmla="*/ 3707 w 9182547"/>
              <a:gd name="connsiteY3" fmla="*/ 2541127 h 2541127"/>
              <a:gd name="connsiteX4" fmla="*/ 161 w 9182547"/>
              <a:gd name="connsiteY4" fmla="*/ 1218995 h 2541127"/>
              <a:gd name="connsiteX5" fmla="*/ 6614900 w 9182547"/>
              <a:gd name="connsiteY5" fmla="*/ 1218546 h 2541127"/>
              <a:gd name="connsiteX0" fmla="*/ 7686842 w 9182547"/>
              <a:gd name="connsiteY0" fmla="*/ 10816 h 2541201"/>
              <a:gd name="connsiteX1" fmla="*/ 9182547 w 9182547"/>
              <a:gd name="connsiteY1" fmla="*/ 77 h 2541201"/>
              <a:gd name="connsiteX2" fmla="*/ 9179948 w 9182547"/>
              <a:gd name="connsiteY2" fmla="*/ 2540707 h 2541201"/>
              <a:gd name="connsiteX3" fmla="*/ 3707 w 9182547"/>
              <a:gd name="connsiteY3" fmla="*/ 2541201 h 2541201"/>
              <a:gd name="connsiteX4" fmla="*/ 161 w 9182547"/>
              <a:gd name="connsiteY4" fmla="*/ 1219069 h 2541201"/>
              <a:gd name="connsiteX5" fmla="*/ 6614900 w 9182547"/>
              <a:gd name="connsiteY5" fmla="*/ 1218620 h 2541201"/>
              <a:gd name="connsiteX0" fmla="*/ 7686842 w 9182547"/>
              <a:gd name="connsiteY0" fmla="*/ 10739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6614900 w 9182547"/>
              <a:gd name="connsiteY5" fmla="*/ 1218543 h 2541124"/>
              <a:gd name="connsiteX0" fmla="*/ 7686842 w 9182547"/>
              <a:gd name="connsiteY0" fmla="*/ 10739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6614900 w 9182547"/>
              <a:gd name="connsiteY5" fmla="*/ 1218543 h 2541124"/>
              <a:gd name="connsiteX0" fmla="*/ 7686842 w 9182547"/>
              <a:gd name="connsiteY0" fmla="*/ 0 h 2544801"/>
              <a:gd name="connsiteX1" fmla="*/ 9182547 w 9182547"/>
              <a:gd name="connsiteY1" fmla="*/ 3677 h 2544801"/>
              <a:gd name="connsiteX2" fmla="*/ 9179948 w 9182547"/>
              <a:gd name="connsiteY2" fmla="*/ 2544307 h 2544801"/>
              <a:gd name="connsiteX3" fmla="*/ 3707 w 9182547"/>
              <a:gd name="connsiteY3" fmla="*/ 2544801 h 2544801"/>
              <a:gd name="connsiteX4" fmla="*/ 161 w 9182547"/>
              <a:gd name="connsiteY4" fmla="*/ 1222669 h 2544801"/>
              <a:gd name="connsiteX5" fmla="*/ 6614900 w 9182547"/>
              <a:gd name="connsiteY5" fmla="*/ 1222220 h 2544801"/>
              <a:gd name="connsiteX0" fmla="*/ 7686842 w 9182547"/>
              <a:gd name="connsiteY0" fmla="*/ 0 h 2544801"/>
              <a:gd name="connsiteX1" fmla="*/ 9182547 w 9182547"/>
              <a:gd name="connsiteY1" fmla="*/ 3677 h 2544801"/>
              <a:gd name="connsiteX2" fmla="*/ 9179948 w 9182547"/>
              <a:gd name="connsiteY2" fmla="*/ 2544307 h 2544801"/>
              <a:gd name="connsiteX3" fmla="*/ 3707 w 9182547"/>
              <a:gd name="connsiteY3" fmla="*/ 2544801 h 2544801"/>
              <a:gd name="connsiteX4" fmla="*/ 161 w 9182547"/>
              <a:gd name="connsiteY4" fmla="*/ 1222669 h 2544801"/>
              <a:gd name="connsiteX5" fmla="*/ 7680563 w 9182547"/>
              <a:gd name="connsiteY5" fmla="*/ 1178971 h 2544801"/>
              <a:gd name="connsiteX0" fmla="*/ 7686842 w 9182547"/>
              <a:gd name="connsiteY0" fmla="*/ 0 h 2544801"/>
              <a:gd name="connsiteX1" fmla="*/ 9182547 w 9182547"/>
              <a:gd name="connsiteY1" fmla="*/ 3677 h 2544801"/>
              <a:gd name="connsiteX2" fmla="*/ 9179948 w 9182547"/>
              <a:gd name="connsiteY2" fmla="*/ 2544307 h 2544801"/>
              <a:gd name="connsiteX3" fmla="*/ 3707 w 9182547"/>
              <a:gd name="connsiteY3" fmla="*/ 2544801 h 2544801"/>
              <a:gd name="connsiteX4" fmla="*/ 161 w 9182547"/>
              <a:gd name="connsiteY4" fmla="*/ 1222669 h 2544801"/>
              <a:gd name="connsiteX5" fmla="*/ 7704456 w 9182547"/>
              <a:gd name="connsiteY5" fmla="*/ 1169360 h 2544801"/>
              <a:gd name="connsiteX0" fmla="*/ 7686842 w 9182547"/>
              <a:gd name="connsiteY0" fmla="*/ 0 h 2544801"/>
              <a:gd name="connsiteX1" fmla="*/ 9182547 w 9182547"/>
              <a:gd name="connsiteY1" fmla="*/ 3677 h 2544801"/>
              <a:gd name="connsiteX2" fmla="*/ 9179948 w 9182547"/>
              <a:gd name="connsiteY2" fmla="*/ 2544307 h 2544801"/>
              <a:gd name="connsiteX3" fmla="*/ 3707 w 9182547"/>
              <a:gd name="connsiteY3" fmla="*/ 2544801 h 2544801"/>
              <a:gd name="connsiteX4" fmla="*/ 161 w 9182547"/>
              <a:gd name="connsiteY4" fmla="*/ 1222669 h 2544801"/>
              <a:gd name="connsiteX5" fmla="*/ 7689164 w 9182547"/>
              <a:gd name="connsiteY5" fmla="*/ 1173204 h 2544801"/>
              <a:gd name="connsiteX0" fmla="*/ 7698311 w 9182547"/>
              <a:gd name="connsiteY0" fmla="*/ 167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7689164 w 9182547"/>
              <a:gd name="connsiteY5" fmla="*/ 1169527 h 2541124"/>
              <a:gd name="connsiteX0" fmla="*/ 7048401 w 9182547"/>
              <a:gd name="connsiteY0" fmla="*/ 31403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7689164 w 9182547"/>
              <a:gd name="connsiteY5" fmla="*/ 1169527 h 2541124"/>
              <a:gd name="connsiteX0" fmla="*/ 7048401 w 9182547"/>
              <a:gd name="connsiteY0" fmla="*/ 31403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7048811 w 9182547"/>
              <a:gd name="connsiteY5" fmla="*/ 1198360 h 2541124"/>
              <a:gd name="connsiteX0" fmla="*/ 7048401 w 9182547"/>
              <a:gd name="connsiteY0" fmla="*/ 31403 h 2541124"/>
              <a:gd name="connsiteX1" fmla="*/ 9182547 w 9182547"/>
              <a:gd name="connsiteY1" fmla="*/ 0 h 2541124"/>
              <a:gd name="connsiteX2" fmla="*/ 9179948 w 9182547"/>
              <a:gd name="connsiteY2" fmla="*/ 2540630 h 2541124"/>
              <a:gd name="connsiteX3" fmla="*/ 3707 w 9182547"/>
              <a:gd name="connsiteY3" fmla="*/ 2541124 h 2541124"/>
              <a:gd name="connsiteX4" fmla="*/ 161 w 9182547"/>
              <a:gd name="connsiteY4" fmla="*/ 1218992 h 2541124"/>
              <a:gd name="connsiteX5" fmla="*/ 7051200 w 9182547"/>
              <a:gd name="connsiteY5" fmla="*/ 1205569 h 2541124"/>
              <a:gd name="connsiteX0" fmla="*/ 7048401 w 9179948"/>
              <a:gd name="connsiteY0" fmla="*/ 0 h 2509721"/>
              <a:gd name="connsiteX1" fmla="*/ 8532636 w 9179948"/>
              <a:gd name="connsiteY1" fmla="*/ 4638 h 2509721"/>
              <a:gd name="connsiteX2" fmla="*/ 9179948 w 9179948"/>
              <a:gd name="connsiteY2" fmla="*/ 2509227 h 2509721"/>
              <a:gd name="connsiteX3" fmla="*/ 3707 w 9179948"/>
              <a:gd name="connsiteY3" fmla="*/ 2509721 h 2509721"/>
              <a:gd name="connsiteX4" fmla="*/ 161 w 9179948"/>
              <a:gd name="connsiteY4" fmla="*/ 1187589 h 2509721"/>
              <a:gd name="connsiteX5" fmla="*/ 7051200 w 9179948"/>
              <a:gd name="connsiteY5" fmla="*/ 1174166 h 2509721"/>
              <a:gd name="connsiteX0" fmla="*/ 7048401 w 9179948"/>
              <a:gd name="connsiteY0" fmla="*/ 169 h 2509890"/>
              <a:gd name="connsiteX1" fmla="*/ 8549362 w 9179948"/>
              <a:gd name="connsiteY1" fmla="*/ 0 h 2509890"/>
              <a:gd name="connsiteX2" fmla="*/ 9179948 w 9179948"/>
              <a:gd name="connsiteY2" fmla="*/ 2509396 h 2509890"/>
              <a:gd name="connsiteX3" fmla="*/ 3707 w 9179948"/>
              <a:gd name="connsiteY3" fmla="*/ 2509890 h 2509890"/>
              <a:gd name="connsiteX4" fmla="*/ 161 w 9179948"/>
              <a:gd name="connsiteY4" fmla="*/ 1187758 h 2509890"/>
              <a:gd name="connsiteX5" fmla="*/ 7051200 w 9179948"/>
              <a:gd name="connsiteY5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60531"/>
              <a:gd name="connsiteY0" fmla="*/ 169 h 2509890"/>
              <a:gd name="connsiteX1" fmla="*/ 8549362 w 9760531"/>
              <a:gd name="connsiteY1" fmla="*/ 0 h 2509890"/>
              <a:gd name="connsiteX2" fmla="*/ 8785909 w 9760531"/>
              <a:gd name="connsiteY2" fmla="*/ 1078050 h 2509890"/>
              <a:gd name="connsiteX3" fmla="*/ 9179948 w 9760531"/>
              <a:gd name="connsiteY3" fmla="*/ 2509396 h 2509890"/>
              <a:gd name="connsiteX4" fmla="*/ 3707 w 9760531"/>
              <a:gd name="connsiteY4" fmla="*/ 2509890 h 2509890"/>
              <a:gd name="connsiteX5" fmla="*/ 161 w 9760531"/>
              <a:gd name="connsiteY5" fmla="*/ 1187758 h 2509890"/>
              <a:gd name="connsiteX6" fmla="*/ 7051200 w 9760531"/>
              <a:gd name="connsiteY6" fmla="*/ 1174335 h 2509890"/>
              <a:gd name="connsiteX0" fmla="*/ 7048401 w 9739945"/>
              <a:gd name="connsiteY0" fmla="*/ 169 h 2509890"/>
              <a:gd name="connsiteX1" fmla="*/ 8549362 w 9739945"/>
              <a:gd name="connsiteY1" fmla="*/ 0 h 2509890"/>
              <a:gd name="connsiteX2" fmla="*/ 9179948 w 9739945"/>
              <a:gd name="connsiteY2" fmla="*/ 2509396 h 2509890"/>
              <a:gd name="connsiteX3" fmla="*/ 3707 w 9739945"/>
              <a:gd name="connsiteY3" fmla="*/ 2509890 h 2509890"/>
              <a:gd name="connsiteX4" fmla="*/ 161 w 9739945"/>
              <a:gd name="connsiteY4" fmla="*/ 1187758 h 2509890"/>
              <a:gd name="connsiteX5" fmla="*/ 7051200 w 9739945"/>
              <a:gd name="connsiteY5" fmla="*/ 1174335 h 2509890"/>
              <a:gd name="connsiteX0" fmla="*/ 7048401 w 9268809"/>
              <a:gd name="connsiteY0" fmla="*/ 169 h 2547841"/>
              <a:gd name="connsiteX1" fmla="*/ 8549362 w 9268809"/>
              <a:gd name="connsiteY1" fmla="*/ 0 h 2547841"/>
              <a:gd name="connsiteX2" fmla="*/ 8549152 w 9268809"/>
              <a:gd name="connsiteY2" fmla="*/ 2547841 h 2547841"/>
              <a:gd name="connsiteX3" fmla="*/ 3707 w 9268809"/>
              <a:gd name="connsiteY3" fmla="*/ 2509890 h 2547841"/>
              <a:gd name="connsiteX4" fmla="*/ 161 w 9268809"/>
              <a:gd name="connsiteY4" fmla="*/ 1187758 h 2547841"/>
              <a:gd name="connsiteX5" fmla="*/ 7051200 w 9268809"/>
              <a:gd name="connsiteY5" fmla="*/ 1174335 h 2547841"/>
              <a:gd name="connsiteX0" fmla="*/ 7048401 w 8709390"/>
              <a:gd name="connsiteY0" fmla="*/ 169 h 2547841"/>
              <a:gd name="connsiteX1" fmla="*/ 8549362 w 8709390"/>
              <a:gd name="connsiteY1" fmla="*/ 0 h 2547841"/>
              <a:gd name="connsiteX2" fmla="*/ 8549152 w 8709390"/>
              <a:gd name="connsiteY2" fmla="*/ 2547841 h 2547841"/>
              <a:gd name="connsiteX3" fmla="*/ 3707 w 8709390"/>
              <a:gd name="connsiteY3" fmla="*/ 2509890 h 2547841"/>
              <a:gd name="connsiteX4" fmla="*/ 161 w 8709390"/>
              <a:gd name="connsiteY4" fmla="*/ 1187758 h 2547841"/>
              <a:gd name="connsiteX5" fmla="*/ 7051200 w 8709390"/>
              <a:gd name="connsiteY5" fmla="*/ 1174335 h 2547841"/>
              <a:gd name="connsiteX0" fmla="*/ 7048401 w 8551070"/>
              <a:gd name="connsiteY0" fmla="*/ 169 h 2547841"/>
              <a:gd name="connsiteX1" fmla="*/ 8549362 w 8551070"/>
              <a:gd name="connsiteY1" fmla="*/ 0 h 2547841"/>
              <a:gd name="connsiteX2" fmla="*/ 8549152 w 8551070"/>
              <a:gd name="connsiteY2" fmla="*/ 2547841 h 2547841"/>
              <a:gd name="connsiteX3" fmla="*/ 3707 w 8551070"/>
              <a:gd name="connsiteY3" fmla="*/ 2509890 h 2547841"/>
              <a:gd name="connsiteX4" fmla="*/ 161 w 8551070"/>
              <a:gd name="connsiteY4" fmla="*/ 1187758 h 2547841"/>
              <a:gd name="connsiteX5" fmla="*/ 7051200 w 8551070"/>
              <a:gd name="connsiteY5" fmla="*/ 1174335 h 2547841"/>
              <a:gd name="connsiteX0" fmla="*/ 7048401 w 8550670"/>
              <a:gd name="connsiteY0" fmla="*/ 0 h 2547672"/>
              <a:gd name="connsiteX1" fmla="*/ 8539805 w 8550670"/>
              <a:gd name="connsiteY1" fmla="*/ 4637 h 2547672"/>
              <a:gd name="connsiteX2" fmla="*/ 8549152 w 8550670"/>
              <a:gd name="connsiteY2" fmla="*/ 2547672 h 2547672"/>
              <a:gd name="connsiteX3" fmla="*/ 3707 w 8550670"/>
              <a:gd name="connsiteY3" fmla="*/ 2509721 h 2547672"/>
              <a:gd name="connsiteX4" fmla="*/ 161 w 8550670"/>
              <a:gd name="connsiteY4" fmla="*/ 1187589 h 2547672"/>
              <a:gd name="connsiteX5" fmla="*/ 7051200 w 8550670"/>
              <a:gd name="connsiteY5" fmla="*/ 1174166 h 2547672"/>
              <a:gd name="connsiteX0" fmla="*/ 7048401 w 8550846"/>
              <a:gd name="connsiteY0" fmla="*/ 2572 h 2550244"/>
              <a:gd name="connsiteX1" fmla="*/ 8544583 w 8550846"/>
              <a:gd name="connsiteY1" fmla="*/ 0 h 2550244"/>
              <a:gd name="connsiteX2" fmla="*/ 8549152 w 8550846"/>
              <a:gd name="connsiteY2" fmla="*/ 2550244 h 2550244"/>
              <a:gd name="connsiteX3" fmla="*/ 3707 w 8550846"/>
              <a:gd name="connsiteY3" fmla="*/ 2512293 h 2550244"/>
              <a:gd name="connsiteX4" fmla="*/ 161 w 8550846"/>
              <a:gd name="connsiteY4" fmla="*/ 1190161 h 2550244"/>
              <a:gd name="connsiteX5" fmla="*/ 7051200 w 8550846"/>
              <a:gd name="connsiteY5" fmla="*/ 1176738 h 2550244"/>
              <a:gd name="connsiteX0" fmla="*/ 7048401 w 8550467"/>
              <a:gd name="connsiteY0" fmla="*/ 169 h 2547841"/>
              <a:gd name="connsiteX1" fmla="*/ 8532635 w 8550467"/>
              <a:gd name="connsiteY1" fmla="*/ 0 h 2547841"/>
              <a:gd name="connsiteX2" fmla="*/ 8549152 w 8550467"/>
              <a:gd name="connsiteY2" fmla="*/ 2547841 h 2547841"/>
              <a:gd name="connsiteX3" fmla="*/ 3707 w 8550467"/>
              <a:gd name="connsiteY3" fmla="*/ 2509890 h 2547841"/>
              <a:gd name="connsiteX4" fmla="*/ 161 w 8550467"/>
              <a:gd name="connsiteY4" fmla="*/ 1187758 h 2547841"/>
              <a:gd name="connsiteX5" fmla="*/ 7051200 w 8550467"/>
              <a:gd name="connsiteY5" fmla="*/ 1174335 h 2547841"/>
              <a:gd name="connsiteX0" fmla="*/ 7048401 w 8550596"/>
              <a:gd name="connsiteY0" fmla="*/ 0 h 2547672"/>
              <a:gd name="connsiteX1" fmla="*/ 8537414 w 8550596"/>
              <a:gd name="connsiteY1" fmla="*/ 2235 h 2547672"/>
              <a:gd name="connsiteX2" fmla="*/ 8549152 w 8550596"/>
              <a:gd name="connsiteY2" fmla="*/ 2547672 h 2547672"/>
              <a:gd name="connsiteX3" fmla="*/ 3707 w 8550596"/>
              <a:gd name="connsiteY3" fmla="*/ 2509721 h 2547672"/>
              <a:gd name="connsiteX4" fmla="*/ 161 w 8550596"/>
              <a:gd name="connsiteY4" fmla="*/ 1187589 h 2547672"/>
              <a:gd name="connsiteX5" fmla="*/ 7051200 w 8550596"/>
              <a:gd name="connsiteY5" fmla="*/ 1174166 h 2547672"/>
              <a:gd name="connsiteX0" fmla="*/ 7048401 w 8543679"/>
              <a:gd name="connsiteY0" fmla="*/ 0 h 2545269"/>
              <a:gd name="connsiteX1" fmla="*/ 8537414 w 8543679"/>
              <a:gd name="connsiteY1" fmla="*/ 2235 h 2545269"/>
              <a:gd name="connsiteX2" fmla="*/ 8541985 w 8543679"/>
              <a:gd name="connsiteY2" fmla="*/ 2545269 h 2545269"/>
              <a:gd name="connsiteX3" fmla="*/ 3707 w 8543679"/>
              <a:gd name="connsiteY3" fmla="*/ 2509721 h 2545269"/>
              <a:gd name="connsiteX4" fmla="*/ 161 w 8543679"/>
              <a:gd name="connsiteY4" fmla="*/ 1187589 h 2545269"/>
              <a:gd name="connsiteX5" fmla="*/ 7051200 w 8543679"/>
              <a:gd name="connsiteY5" fmla="*/ 1174166 h 2545269"/>
              <a:gd name="connsiteX0" fmla="*/ 7685048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636808 w 9180326"/>
              <a:gd name="connsiteY4" fmla="*/ 1187589 h 2545763"/>
              <a:gd name="connsiteX5" fmla="*/ 7687847 w 9180326"/>
              <a:gd name="connsiteY5" fmla="*/ 1174166 h 2545763"/>
              <a:gd name="connsiteX0" fmla="*/ 7685048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87847 w 9180326"/>
              <a:gd name="connsiteY5" fmla="*/ 1174166 h 2545763"/>
              <a:gd name="connsiteX0" fmla="*/ 7685048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90236 w 9180326"/>
              <a:gd name="connsiteY5" fmla="*/ 1169361 h 2545763"/>
              <a:gd name="connsiteX0" fmla="*/ 7685048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83068 w 9180326"/>
              <a:gd name="connsiteY5" fmla="*/ 1169361 h 2545763"/>
              <a:gd name="connsiteX0" fmla="*/ 7682659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83068 w 9180326"/>
              <a:gd name="connsiteY5" fmla="*/ 1169361 h 2545763"/>
              <a:gd name="connsiteX0" fmla="*/ 7682660 w 9180326"/>
              <a:gd name="connsiteY0" fmla="*/ 0 h 2545763"/>
              <a:gd name="connsiteX1" fmla="*/ 9174061 w 9180326"/>
              <a:gd name="connsiteY1" fmla="*/ 2235 h 2545763"/>
              <a:gd name="connsiteX2" fmla="*/ 9178632 w 9180326"/>
              <a:gd name="connsiteY2" fmla="*/ 2545269 h 2545763"/>
              <a:gd name="connsiteX3" fmla="*/ 0 w 9180326"/>
              <a:gd name="connsiteY3" fmla="*/ 2545763 h 2545763"/>
              <a:gd name="connsiteX4" fmla="*/ 1233 w 9180326"/>
              <a:gd name="connsiteY4" fmla="*/ 1170769 h 2545763"/>
              <a:gd name="connsiteX5" fmla="*/ 7683068 w 9180326"/>
              <a:gd name="connsiteY5" fmla="*/ 1169361 h 2545763"/>
              <a:gd name="connsiteX0" fmla="*/ 7682660 w 9180431"/>
              <a:gd name="connsiteY0" fmla="*/ 0 h 2545763"/>
              <a:gd name="connsiteX1" fmla="*/ 9176450 w 9180431"/>
              <a:gd name="connsiteY1" fmla="*/ 2235 h 2545763"/>
              <a:gd name="connsiteX2" fmla="*/ 9178632 w 9180431"/>
              <a:gd name="connsiteY2" fmla="*/ 2545269 h 2545763"/>
              <a:gd name="connsiteX3" fmla="*/ 0 w 9180431"/>
              <a:gd name="connsiteY3" fmla="*/ 2545763 h 2545763"/>
              <a:gd name="connsiteX4" fmla="*/ 1233 w 9180431"/>
              <a:gd name="connsiteY4" fmla="*/ 1170769 h 2545763"/>
              <a:gd name="connsiteX5" fmla="*/ 7683068 w 9180431"/>
              <a:gd name="connsiteY5" fmla="*/ 1169361 h 2545763"/>
              <a:gd name="connsiteX0" fmla="*/ 7682660 w 9183308"/>
              <a:gd name="connsiteY0" fmla="*/ 0 h 2545763"/>
              <a:gd name="connsiteX1" fmla="*/ 9176450 w 9183308"/>
              <a:gd name="connsiteY1" fmla="*/ 2235 h 2545763"/>
              <a:gd name="connsiteX2" fmla="*/ 9178632 w 9183308"/>
              <a:gd name="connsiteY2" fmla="*/ 2545269 h 2545763"/>
              <a:gd name="connsiteX3" fmla="*/ 0 w 9183308"/>
              <a:gd name="connsiteY3" fmla="*/ 2545763 h 2545763"/>
              <a:gd name="connsiteX4" fmla="*/ 1233 w 9183308"/>
              <a:gd name="connsiteY4" fmla="*/ 1170769 h 2545763"/>
              <a:gd name="connsiteX5" fmla="*/ 7683068 w 9183308"/>
              <a:gd name="connsiteY5" fmla="*/ 1169361 h 2545763"/>
              <a:gd name="connsiteX0" fmla="*/ 7682661 w 9183308"/>
              <a:gd name="connsiteY0" fmla="*/ 2571 h 2543528"/>
              <a:gd name="connsiteX1" fmla="*/ 9176450 w 9183308"/>
              <a:gd name="connsiteY1" fmla="*/ 0 h 2543528"/>
              <a:gd name="connsiteX2" fmla="*/ 9178632 w 9183308"/>
              <a:gd name="connsiteY2" fmla="*/ 2543034 h 2543528"/>
              <a:gd name="connsiteX3" fmla="*/ 0 w 9183308"/>
              <a:gd name="connsiteY3" fmla="*/ 2543528 h 2543528"/>
              <a:gd name="connsiteX4" fmla="*/ 1233 w 9183308"/>
              <a:gd name="connsiteY4" fmla="*/ 1168534 h 2543528"/>
              <a:gd name="connsiteX5" fmla="*/ 7683068 w 9183308"/>
              <a:gd name="connsiteY5" fmla="*/ 1167126 h 2543528"/>
              <a:gd name="connsiteX0" fmla="*/ 7682661 w 9183308"/>
              <a:gd name="connsiteY0" fmla="*/ 2571 h 2543528"/>
              <a:gd name="connsiteX1" fmla="*/ 9176450 w 9183308"/>
              <a:gd name="connsiteY1" fmla="*/ 0 h 2543528"/>
              <a:gd name="connsiteX2" fmla="*/ 9178632 w 9183308"/>
              <a:gd name="connsiteY2" fmla="*/ 2543034 h 2543528"/>
              <a:gd name="connsiteX3" fmla="*/ 0 w 9183308"/>
              <a:gd name="connsiteY3" fmla="*/ 2543528 h 2543528"/>
              <a:gd name="connsiteX4" fmla="*/ 1233 w 9183308"/>
              <a:gd name="connsiteY4" fmla="*/ 1168534 h 2543528"/>
              <a:gd name="connsiteX5" fmla="*/ 7683068 w 9183308"/>
              <a:gd name="connsiteY5" fmla="*/ 1167126 h 2543528"/>
              <a:gd name="connsiteX0" fmla="*/ 7682661 w 9179038"/>
              <a:gd name="connsiteY0" fmla="*/ 12710 h 2553667"/>
              <a:gd name="connsiteX1" fmla="*/ 9015127 w 9179038"/>
              <a:gd name="connsiteY1" fmla="*/ 0 h 2553667"/>
              <a:gd name="connsiteX2" fmla="*/ 9178632 w 9179038"/>
              <a:gd name="connsiteY2" fmla="*/ 2553173 h 2553667"/>
              <a:gd name="connsiteX3" fmla="*/ 0 w 9179038"/>
              <a:gd name="connsiteY3" fmla="*/ 2553667 h 2553667"/>
              <a:gd name="connsiteX4" fmla="*/ 1233 w 9179038"/>
              <a:gd name="connsiteY4" fmla="*/ 1178673 h 2553667"/>
              <a:gd name="connsiteX5" fmla="*/ 7683068 w 9179038"/>
              <a:gd name="connsiteY5" fmla="*/ 1177265 h 2553667"/>
              <a:gd name="connsiteX0" fmla="*/ 7682661 w 9021986"/>
              <a:gd name="connsiteY0" fmla="*/ 12710 h 2553667"/>
              <a:gd name="connsiteX1" fmla="*/ 9015127 w 9021986"/>
              <a:gd name="connsiteY1" fmla="*/ 0 h 2553667"/>
              <a:gd name="connsiteX2" fmla="*/ 9017310 w 9021986"/>
              <a:gd name="connsiteY2" fmla="*/ 2553173 h 2553667"/>
              <a:gd name="connsiteX3" fmla="*/ 0 w 9021986"/>
              <a:gd name="connsiteY3" fmla="*/ 2553667 h 2553667"/>
              <a:gd name="connsiteX4" fmla="*/ 1233 w 9021986"/>
              <a:gd name="connsiteY4" fmla="*/ 1178673 h 2553667"/>
              <a:gd name="connsiteX5" fmla="*/ 7683068 w 9021986"/>
              <a:gd name="connsiteY5" fmla="*/ 1177265 h 2553667"/>
              <a:gd name="connsiteX0" fmla="*/ 7854066 w 9193391"/>
              <a:gd name="connsiteY0" fmla="*/ 12710 h 2573946"/>
              <a:gd name="connsiteX1" fmla="*/ 9186532 w 9193391"/>
              <a:gd name="connsiteY1" fmla="*/ 0 h 2573946"/>
              <a:gd name="connsiteX2" fmla="*/ 9188715 w 9193391"/>
              <a:gd name="connsiteY2" fmla="*/ 2553173 h 2573946"/>
              <a:gd name="connsiteX3" fmla="*/ 0 w 9193391"/>
              <a:gd name="connsiteY3" fmla="*/ 2573946 h 2573946"/>
              <a:gd name="connsiteX4" fmla="*/ 172638 w 9193391"/>
              <a:gd name="connsiteY4" fmla="*/ 1178673 h 2573946"/>
              <a:gd name="connsiteX5" fmla="*/ 7854473 w 9193391"/>
              <a:gd name="connsiteY5" fmla="*/ 1177265 h 2573946"/>
              <a:gd name="connsiteX0" fmla="*/ 7854066 w 9193391"/>
              <a:gd name="connsiteY0" fmla="*/ 12710 h 2573946"/>
              <a:gd name="connsiteX1" fmla="*/ 9186532 w 9193391"/>
              <a:gd name="connsiteY1" fmla="*/ 0 h 2573946"/>
              <a:gd name="connsiteX2" fmla="*/ 9188715 w 9193391"/>
              <a:gd name="connsiteY2" fmla="*/ 2553173 h 2573946"/>
              <a:gd name="connsiteX3" fmla="*/ 0 w 9193391"/>
              <a:gd name="connsiteY3" fmla="*/ 2573946 h 2573946"/>
              <a:gd name="connsiteX4" fmla="*/ 1233 w 9193391"/>
              <a:gd name="connsiteY4" fmla="*/ 1178673 h 2573946"/>
              <a:gd name="connsiteX5" fmla="*/ 7854473 w 9193391"/>
              <a:gd name="connsiteY5" fmla="*/ 1177265 h 2573946"/>
              <a:gd name="connsiteX0" fmla="*/ 7854066 w 9193391"/>
              <a:gd name="connsiteY0" fmla="*/ 12710 h 2563807"/>
              <a:gd name="connsiteX1" fmla="*/ 9186532 w 9193391"/>
              <a:gd name="connsiteY1" fmla="*/ 0 h 2563807"/>
              <a:gd name="connsiteX2" fmla="*/ 9188715 w 9193391"/>
              <a:gd name="connsiteY2" fmla="*/ 2553173 h 2563807"/>
              <a:gd name="connsiteX3" fmla="*/ 0 w 9193391"/>
              <a:gd name="connsiteY3" fmla="*/ 2563807 h 2563807"/>
              <a:gd name="connsiteX4" fmla="*/ 1233 w 9193391"/>
              <a:gd name="connsiteY4" fmla="*/ 1178673 h 2563807"/>
              <a:gd name="connsiteX5" fmla="*/ 7854473 w 9193391"/>
              <a:gd name="connsiteY5" fmla="*/ 1177265 h 2563807"/>
              <a:gd name="connsiteX0" fmla="*/ 7875570 w 9193391"/>
              <a:gd name="connsiteY0" fmla="*/ 12710 h 2563807"/>
              <a:gd name="connsiteX1" fmla="*/ 9186532 w 9193391"/>
              <a:gd name="connsiteY1" fmla="*/ 0 h 2563807"/>
              <a:gd name="connsiteX2" fmla="*/ 9188715 w 9193391"/>
              <a:gd name="connsiteY2" fmla="*/ 2553173 h 2563807"/>
              <a:gd name="connsiteX3" fmla="*/ 0 w 9193391"/>
              <a:gd name="connsiteY3" fmla="*/ 2563807 h 2563807"/>
              <a:gd name="connsiteX4" fmla="*/ 1233 w 9193391"/>
              <a:gd name="connsiteY4" fmla="*/ 1178673 h 2563807"/>
              <a:gd name="connsiteX5" fmla="*/ 7854473 w 9193391"/>
              <a:gd name="connsiteY5" fmla="*/ 1177265 h 2563807"/>
              <a:gd name="connsiteX0" fmla="*/ 7875570 w 9195183"/>
              <a:gd name="connsiteY0" fmla="*/ 0 h 2551097"/>
              <a:gd name="connsiteX1" fmla="*/ 9191311 w 9195183"/>
              <a:gd name="connsiteY1" fmla="*/ 1707 h 2551097"/>
              <a:gd name="connsiteX2" fmla="*/ 9188715 w 9195183"/>
              <a:gd name="connsiteY2" fmla="*/ 2540463 h 2551097"/>
              <a:gd name="connsiteX3" fmla="*/ 0 w 9195183"/>
              <a:gd name="connsiteY3" fmla="*/ 2551097 h 2551097"/>
              <a:gd name="connsiteX4" fmla="*/ 1233 w 9195183"/>
              <a:gd name="connsiteY4" fmla="*/ 1165963 h 2551097"/>
              <a:gd name="connsiteX5" fmla="*/ 7854473 w 9195183"/>
              <a:gd name="connsiteY5" fmla="*/ 1164555 h 2551097"/>
              <a:gd name="connsiteX0" fmla="*/ 7875570 w 9195183"/>
              <a:gd name="connsiteY0" fmla="*/ 0 h 2551097"/>
              <a:gd name="connsiteX1" fmla="*/ 9191311 w 9195183"/>
              <a:gd name="connsiteY1" fmla="*/ 1707 h 2551097"/>
              <a:gd name="connsiteX2" fmla="*/ 9188715 w 9195183"/>
              <a:gd name="connsiteY2" fmla="*/ 2540463 h 2551097"/>
              <a:gd name="connsiteX3" fmla="*/ 0 w 9195183"/>
              <a:gd name="connsiteY3" fmla="*/ 2551097 h 2551097"/>
              <a:gd name="connsiteX4" fmla="*/ 1233 w 9195183"/>
              <a:gd name="connsiteY4" fmla="*/ 1165963 h 2551097"/>
              <a:gd name="connsiteX5" fmla="*/ 7864031 w 9195183"/>
              <a:gd name="connsiteY5" fmla="*/ 1166957 h 2551097"/>
              <a:gd name="connsiteX0" fmla="*/ 7875570 w 9195183"/>
              <a:gd name="connsiteY0" fmla="*/ 0 h 2551097"/>
              <a:gd name="connsiteX1" fmla="*/ 9191311 w 9195183"/>
              <a:gd name="connsiteY1" fmla="*/ 1707 h 2551097"/>
              <a:gd name="connsiteX2" fmla="*/ 9188715 w 9195183"/>
              <a:gd name="connsiteY2" fmla="*/ 2540463 h 2551097"/>
              <a:gd name="connsiteX3" fmla="*/ 0 w 9195183"/>
              <a:gd name="connsiteY3" fmla="*/ 2551097 h 2551097"/>
              <a:gd name="connsiteX4" fmla="*/ 1233 w 9195183"/>
              <a:gd name="connsiteY4" fmla="*/ 1165963 h 2551097"/>
              <a:gd name="connsiteX5" fmla="*/ 7875978 w 9195183"/>
              <a:gd name="connsiteY5" fmla="*/ 1171762 h 2551097"/>
              <a:gd name="connsiteX0" fmla="*/ 7875570 w 9195183"/>
              <a:gd name="connsiteY0" fmla="*/ 0 h 2551097"/>
              <a:gd name="connsiteX1" fmla="*/ 9191311 w 9195183"/>
              <a:gd name="connsiteY1" fmla="*/ 1707 h 2551097"/>
              <a:gd name="connsiteX2" fmla="*/ 9188715 w 9195183"/>
              <a:gd name="connsiteY2" fmla="*/ 2540463 h 2551097"/>
              <a:gd name="connsiteX3" fmla="*/ 0 w 9195183"/>
              <a:gd name="connsiteY3" fmla="*/ 2551097 h 2551097"/>
              <a:gd name="connsiteX4" fmla="*/ 1233 w 9195183"/>
              <a:gd name="connsiteY4" fmla="*/ 1165963 h 2551097"/>
              <a:gd name="connsiteX5" fmla="*/ 7864031 w 9195183"/>
              <a:gd name="connsiteY5" fmla="*/ 1164554 h 2551097"/>
              <a:gd name="connsiteX0" fmla="*/ 7875570 w 9195183"/>
              <a:gd name="connsiteY0" fmla="*/ 0 h 2551097"/>
              <a:gd name="connsiteX1" fmla="*/ 9191311 w 9195183"/>
              <a:gd name="connsiteY1" fmla="*/ 1707 h 2551097"/>
              <a:gd name="connsiteX2" fmla="*/ 9188715 w 9195183"/>
              <a:gd name="connsiteY2" fmla="*/ 2540463 h 2551097"/>
              <a:gd name="connsiteX3" fmla="*/ 0 w 9195183"/>
              <a:gd name="connsiteY3" fmla="*/ 2551097 h 2551097"/>
              <a:gd name="connsiteX4" fmla="*/ 1233 w 9195183"/>
              <a:gd name="connsiteY4" fmla="*/ 1165963 h 2551097"/>
              <a:gd name="connsiteX5" fmla="*/ 7868809 w 9195183"/>
              <a:gd name="connsiteY5" fmla="*/ 1164554 h 2551097"/>
              <a:gd name="connsiteX0" fmla="*/ 7866013 w 9195183"/>
              <a:gd name="connsiteY0" fmla="*/ 696 h 2549390"/>
              <a:gd name="connsiteX1" fmla="*/ 9191311 w 9195183"/>
              <a:gd name="connsiteY1" fmla="*/ 0 h 2549390"/>
              <a:gd name="connsiteX2" fmla="*/ 9188715 w 9195183"/>
              <a:gd name="connsiteY2" fmla="*/ 2538756 h 2549390"/>
              <a:gd name="connsiteX3" fmla="*/ 0 w 9195183"/>
              <a:gd name="connsiteY3" fmla="*/ 2549390 h 2549390"/>
              <a:gd name="connsiteX4" fmla="*/ 1233 w 9195183"/>
              <a:gd name="connsiteY4" fmla="*/ 1164256 h 2549390"/>
              <a:gd name="connsiteX5" fmla="*/ 7868809 w 9195183"/>
              <a:gd name="connsiteY5" fmla="*/ 1162847 h 254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5183" h="2549390">
                <a:moveTo>
                  <a:pt x="7866013" y="696"/>
                </a:moveTo>
                <a:lnTo>
                  <a:pt x="9191311" y="0"/>
                </a:lnTo>
                <a:cubicBezTo>
                  <a:pt x="9195330" y="771415"/>
                  <a:pt x="9198479" y="409659"/>
                  <a:pt x="9188715" y="2538756"/>
                </a:cubicBezTo>
                <a:lnTo>
                  <a:pt x="0" y="2549390"/>
                </a:lnTo>
                <a:cubicBezTo>
                  <a:pt x="1203" y="2100983"/>
                  <a:pt x="30" y="1612663"/>
                  <a:pt x="1233" y="1164256"/>
                </a:cubicBezTo>
                <a:lnTo>
                  <a:pt x="7868809" y="1162847"/>
                </a:lnTo>
              </a:path>
            </a:pathLst>
          </a:custGeom>
          <a:noFill/>
          <a:ln>
            <a:noFill/>
          </a:ln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8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/>
              <a:t>Click on icon to add picture</a:t>
            </a:r>
          </a:p>
          <a:p>
            <a:endParaRPr lang="en-ZA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346286" y="1150918"/>
            <a:ext cx="1647582" cy="1640700"/>
            <a:chOff x="6343905" y="1148537"/>
            <a:chExt cx="1647582" cy="1640700"/>
          </a:xfrm>
        </p:grpSpPr>
        <p:sp>
          <p:nvSpPr>
            <p:cNvPr id="12" name="Rectangle 11"/>
            <p:cNvSpPr>
              <a:spLocks noChangeAspect="1"/>
            </p:cNvSpPr>
            <p:nvPr userDrawn="1"/>
          </p:nvSpPr>
          <p:spPr>
            <a:xfrm>
              <a:off x="6513647" y="1148537"/>
              <a:ext cx="1477840" cy="1478775"/>
            </a:xfrm>
            <a:prstGeom prst="rect">
              <a:avLst/>
            </a:prstGeom>
            <a:solidFill>
              <a:srgbClr val="D71C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sp>
          <p:nvSpPr>
            <p:cNvPr id="13" name="Rectangle 12"/>
            <p:cNvSpPr>
              <a:spLocks noChangeAspect="1"/>
            </p:cNvSpPr>
            <p:nvPr userDrawn="1"/>
          </p:nvSpPr>
          <p:spPr>
            <a:xfrm>
              <a:off x="6343905" y="1309388"/>
              <a:ext cx="1488819" cy="1479849"/>
            </a:xfrm>
            <a:prstGeom prst="rect">
              <a:avLst/>
            </a:prstGeom>
            <a:solidFill>
              <a:srgbClr val="C48B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275" y="1311274"/>
              <a:ext cx="1313658" cy="1313658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0DE77A-F06C-9348-823E-D7891B8D8638}"/>
              </a:ext>
            </a:extLst>
          </p:cNvPr>
          <p:cNvSpPr/>
          <p:nvPr userDrawn="1"/>
        </p:nvSpPr>
        <p:spPr>
          <a:xfrm>
            <a:off x="255710" y="3422827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400" b="1" i="0" u="none" strike="noStrike" dirty="0" err="1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Dira</a:t>
            </a:r>
            <a:r>
              <a:rPr lang="en-ZA" sz="1400" b="1" i="0" u="none" strike="noStrike" dirty="0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 </a:t>
            </a:r>
            <a:r>
              <a:rPr lang="en-ZA" sz="1400" b="1" i="0" u="none" strike="noStrike" dirty="0" err="1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lehono</a:t>
            </a:r>
            <a:r>
              <a:rPr lang="en-ZA" sz="1400" b="1" i="0" u="none" strike="noStrike" dirty="0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, le be </a:t>
            </a:r>
            <a:r>
              <a:rPr lang="en-ZA" sz="1400" b="1" i="0" u="none" strike="noStrike" dirty="0" err="1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mohola</a:t>
            </a:r>
            <a:endParaRPr lang="en-US" sz="1400" b="1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0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37379" y="1310000"/>
            <a:ext cx="7059016" cy="553998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ZA" dirty="0"/>
              <a:t>Heading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5" y="4097842"/>
            <a:ext cx="3457577" cy="2616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>
              <a:spcBef>
                <a:spcPts val="0"/>
              </a:spcBef>
              <a:buNone/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  <a:endParaRPr lang="en-ZA" dirty="0"/>
          </a:p>
        </p:txBody>
      </p:sp>
      <p:grpSp>
        <p:nvGrpSpPr>
          <p:cNvPr id="35" name="Group 34"/>
          <p:cNvGrpSpPr/>
          <p:nvPr userDrawn="1"/>
        </p:nvGrpSpPr>
        <p:grpSpPr>
          <a:xfrm>
            <a:off x="7367588" y="-1014"/>
            <a:ext cx="1777206" cy="1745677"/>
            <a:chOff x="6343905" y="1148537"/>
            <a:chExt cx="1647582" cy="1640700"/>
          </a:xfrm>
        </p:grpSpPr>
        <p:sp>
          <p:nvSpPr>
            <p:cNvPr id="36" name="Rectangle 35"/>
            <p:cNvSpPr>
              <a:spLocks noChangeAspect="1"/>
            </p:cNvSpPr>
            <p:nvPr userDrawn="1"/>
          </p:nvSpPr>
          <p:spPr>
            <a:xfrm>
              <a:off x="6513647" y="1148537"/>
              <a:ext cx="1477840" cy="1478775"/>
            </a:xfrm>
            <a:prstGeom prst="rect">
              <a:avLst/>
            </a:prstGeom>
            <a:solidFill>
              <a:srgbClr val="D71C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sp>
          <p:nvSpPr>
            <p:cNvPr id="37" name="Rectangle 36"/>
            <p:cNvSpPr>
              <a:spLocks noChangeAspect="1"/>
            </p:cNvSpPr>
            <p:nvPr userDrawn="1"/>
          </p:nvSpPr>
          <p:spPr>
            <a:xfrm>
              <a:off x="6343905" y="1309388"/>
              <a:ext cx="1488819" cy="1479849"/>
            </a:xfrm>
            <a:prstGeom prst="rect">
              <a:avLst/>
            </a:prstGeom>
            <a:solidFill>
              <a:srgbClr val="C48B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u="sng"/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8275" y="1311274"/>
              <a:ext cx="1313658" cy="1313658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E9F02A9-BFEF-824C-AD7F-57A732715873}"/>
              </a:ext>
            </a:extLst>
          </p:cNvPr>
          <p:cNvSpPr/>
          <p:nvPr userDrawn="1"/>
        </p:nvSpPr>
        <p:spPr>
          <a:xfrm>
            <a:off x="236857" y="4687225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400" b="1" i="0" u="none" strike="noStrike" dirty="0" err="1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Dira</a:t>
            </a:r>
            <a:r>
              <a:rPr lang="en-ZA" sz="1400" b="1" i="0" u="none" strike="noStrike" dirty="0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 </a:t>
            </a:r>
            <a:r>
              <a:rPr lang="en-ZA" sz="1400" b="1" i="0" u="none" strike="noStrike" dirty="0" err="1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lehono</a:t>
            </a:r>
            <a:r>
              <a:rPr lang="en-ZA" sz="1400" b="1" i="0" u="none" strike="noStrike" dirty="0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, le be </a:t>
            </a:r>
            <a:r>
              <a:rPr lang="en-ZA" sz="1400" b="1" i="0" u="none" strike="noStrike" dirty="0" err="1">
                <a:solidFill>
                  <a:schemeClr val="bg1"/>
                </a:solidFill>
                <a:effectLst/>
                <a:latin typeface="Merriweather" panose="02060503050406030704" pitchFamily="18" charset="0"/>
              </a:rPr>
              <a:t>mohola</a:t>
            </a:r>
            <a:endParaRPr lang="en-US" sz="1400" dirty="0">
              <a:solidFill>
                <a:schemeClr val="bg1"/>
              </a:solidFill>
              <a:latin typeface="Merriweather" panose="020605030504060307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3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74650" y="4439794"/>
            <a:ext cx="8394070" cy="412340"/>
            <a:chOff x="374650" y="4439794"/>
            <a:chExt cx="8394070" cy="412340"/>
          </a:xfrm>
        </p:grpSpPr>
        <p:cxnSp>
          <p:nvCxnSpPr>
            <p:cNvPr id="13" name="Straight Connector 12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Content Placeholder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9794"/>
              <a:ext cx="1272164" cy="412340"/>
            </a:xfrm>
            <a:prstGeom prst="rect">
              <a:avLst/>
            </a:prstGeom>
            <a:noFill/>
          </p:spPr>
        </p:pic>
      </p:grpSp>
      <p:sp>
        <p:nvSpPr>
          <p:cNvPr id="15" name="Rectangle 2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294173" y="352832"/>
            <a:ext cx="847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3000" b="1">
                <a:solidFill>
                  <a:srgbClr val="005BA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Heading</a:t>
            </a:r>
            <a:endParaRPr lang="en-GB" alt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7037" y="958888"/>
            <a:ext cx="8450726" cy="230832"/>
          </a:xfrm>
          <a:prstGeom prst="rect">
            <a:avLst/>
          </a:prstGeom>
        </p:spPr>
        <p:txBody>
          <a:bodyPr wrap="square" lIns="4680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4650" y="1352550"/>
            <a:ext cx="8393113" cy="2963418"/>
          </a:xfrm>
          <a:prstGeom prst="rect">
            <a:avLst/>
          </a:prstGeom>
        </p:spPr>
        <p:txBody>
          <a:bodyPr lIns="0">
            <a:normAutofit/>
          </a:bodyPr>
          <a:lstStyle>
            <a:lvl1pPr marL="342891" indent="-342891">
              <a:buFont typeface="Wingdings" panose="05000000000000000000" pitchFamily="2" charset="2"/>
              <a:buChar char="§"/>
              <a:defRPr sz="150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171646" indent="-342891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It is advisable not to exceed 7 bullets per slide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</a:t>
            </a:r>
          </a:p>
          <a:p>
            <a:pPr lvl="3"/>
            <a:r>
              <a:rPr lang="en-US" dirty="0"/>
              <a:t>Fourth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213532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2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374650" y="4436773"/>
            <a:ext cx="8390732" cy="419665"/>
            <a:chOff x="374650" y="4436773"/>
            <a:chExt cx="8390732" cy="419665"/>
          </a:xfrm>
        </p:grpSpPr>
        <p:cxnSp>
          <p:nvCxnSpPr>
            <p:cNvPr id="16" name="Straight Connector 15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6773"/>
              <a:ext cx="1268826" cy="419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Rectangle 2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294173" y="352832"/>
            <a:ext cx="847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Heading</a:t>
            </a:r>
            <a:endParaRPr lang="en-GB" alt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4650" y="1352550"/>
            <a:ext cx="8393113" cy="2963418"/>
          </a:xfrm>
          <a:prstGeom prst="rect">
            <a:avLst/>
          </a:prstGeom>
        </p:spPr>
        <p:txBody>
          <a:bodyPr lIns="0">
            <a:normAutofit/>
          </a:bodyPr>
          <a:lstStyle>
            <a:lvl1pPr marL="342891" indent="-342891"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171646" indent="-342891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It is advisable not to exceed 7 bullets per slide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</a:t>
            </a:r>
          </a:p>
          <a:p>
            <a:pPr lvl="3"/>
            <a:r>
              <a:rPr lang="en-US" dirty="0"/>
              <a:t>Fourth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7037" y="958888"/>
            <a:ext cx="8450726" cy="230832"/>
          </a:xfrm>
          <a:prstGeom prst="rect">
            <a:avLst/>
          </a:prstGeom>
        </p:spPr>
        <p:txBody>
          <a:bodyPr wrap="square" lIns="4680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372007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3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374650" y="4436773"/>
            <a:ext cx="8390732" cy="419665"/>
            <a:chOff x="374650" y="4436773"/>
            <a:chExt cx="8390732" cy="419665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6773"/>
              <a:ext cx="1268826" cy="41966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Rectangle 2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294173" y="352832"/>
            <a:ext cx="847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3000" b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Heading</a:t>
            </a:r>
            <a:endParaRPr lang="en-GB" alt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4650" y="1352550"/>
            <a:ext cx="8393113" cy="2963418"/>
          </a:xfrm>
          <a:prstGeom prst="rect">
            <a:avLst/>
          </a:prstGeom>
        </p:spPr>
        <p:txBody>
          <a:bodyPr lIns="0">
            <a:normAutofit/>
          </a:bodyPr>
          <a:lstStyle>
            <a:lvl1pPr marL="342891" indent="-342891"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171646" indent="-342891"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It is advisable not to exceed 7 bullets per slide</a:t>
            </a:r>
          </a:p>
          <a:p>
            <a:pPr lvl="1"/>
            <a:r>
              <a:rPr lang="en-US" dirty="0"/>
              <a:t>Second </a:t>
            </a:r>
          </a:p>
          <a:p>
            <a:pPr lvl="2"/>
            <a:r>
              <a:rPr lang="en-US" dirty="0"/>
              <a:t>Third </a:t>
            </a:r>
          </a:p>
          <a:p>
            <a:pPr lvl="3"/>
            <a:r>
              <a:rPr lang="en-US" dirty="0"/>
              <a:t>Fourth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76238" y="971603"/>
            <a:ext cx="839248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153240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74650" y="4439794"/>
            <a:ext cx="8394070" cy="412340"/>
            <a:chOff x="374650" y="4439794"/>
            <a:chExt cx="8394070" cy="412340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Content Placeholder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9794"/>
              <a:ext cx="1272164" cy="412340"/>
            </a:xfrm>
            <a:prstGeom prst="rect">
              <a:avLst/>
            </a:prstGeom>
            <a:noFill/>
          </p:spPr>
        </p:pic>
      </p:grpSp>
      <p:sp>
        <p:nvSpPr>
          <p:cNvPr id="1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76238" y="1344168"/>
            <a:ext cx="8391525" cy="309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380" baseline="0">
                <a:solidFill>
                  <a:srgbClr val="595959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r>
              <a:rPr lang="en-ZA" dirty="0"/>
              <a:t>Click on icons to add picture or graphic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17037" y="958888"/>
            <a:ext cx="8450726" cy="230832"/>
          </a:xfrm>
          <a:prstGeom prst="rect">
            <a:avLst/>
          </a:prstGeom>
        </p:spPr>
        <p:txBody>
          <a:bodyPr wrap="square" lIns="4680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Rectangle 2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294173" y="352832"/>
            <a:ext cx="847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680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3000" b="1">
                <a:solidFill>
                  <a:srgbClr val="005BAA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Heading</a:t>
            </a:r>
            <a:endParaRPr lang="en-GB" alt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125090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74650" y="4439794"/>
            <a:ext cx="8394070" cy="412340"/>
            <a:chOff x="374650" y="4439794"/>
            <a:chExt cx="8394070" cy="412340"/>
          </a:xfrm>
        </p:grpSpPr>
        <p:cxnSp>
          <p:nvCxnSpPr>
            <p:cNvPr id="13" name="Straight Connector 12"/>
            <p:cNvCxnSpPr/>
            <p:nvPr userDrawn="1"/>
          </p:nvCxnSpPr>
          <p:spPr>
            <a:xfrm flipV="1">
              <a:off x="374650" y="4617399"/>
              <a:ext cx="6931406" cy="1154"/>
            </a:xfrm>
            <a:prstGeom prst="line">
              <a:avLst/>
            </a:prstGeom>
            <a:ln w="12700">
              <a:solidFill>
                <a:srgbClr val="005BA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Content Placeholder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556" y="4439794"/>
              <a:ext cx="1272164" cy="412340"/>
            </a:xfrm>
            <a:prstGeom prst="rect">
              <a:avLst/>
            </a:prstGeom>
            <a:noFill/>
          </p:spPr>
        </p:pic>
      </p:grpSp>
      <p:sp>
        <p:nvSpPr>
          <p:cNvPr id="15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376238" y="170822"/>
            <a:ext cx="8391525" cy="42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380" baseline="0">
                <a:solidFill>
                  <a:srgbClr val="595959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800080" indent="-342891">
              <a:buSzPct val="9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7269" indent="-342891">
              <a:buSzPct val="8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457" indent="-342891">
              <a:buSzPct val="70000"/>
              <a:buFont typeface="Wingdings" panose="05000000000000000000" pitchFamily="2" charset="2"/>
              <a:buChar char="§"/>
              <a:defRPr sz="1500">
                <a:solidFill>
                  <a:srgbClr val="59595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</a:lstStyle>
          <a:p>
            <a:r>
              <a:rPr lang="en-ZA" dirty="0"/>
              <a:t>Click on icons to add picture or graphic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370" y="4728118"/>
            <a:ext cx="7031685" cy="247312"/>
          </a:xfrm>
          <a:prstGeom prst="rect">
            <a:avLst/>
          </a:prstGeom>
        </p:spPr>
        <p:txBody>
          <a:bodyPr wrap="square" tIns="468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aseline="0">
                <a:solidFill>
                  <a:srgbClr val="96969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0" marR="0" indent="0" algn="l" defTabSz="914377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NAME of Presentation   Date</a:t>
            </a:r>
          </a:p>
        </p:txBody>
      </p:sp>
    </p:spTree>
    <p:extLst>
      <p:ext uri="{BB962C8B-B14F-4D97-AF65-F5344CB8AC3E}">
        <p14:creationId xmlns:p14="http://schemas.microsoft.com/office/powerpoint/2010/main" val="167735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66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57" r:id="rId6"/>
    <p:sldLayoutId id="2147483655" r:id="rId7"/>
    <p:sldLayoutId id="2147483653" r:id="rId8"/>
    <p:sldLayoutId id="2147483654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hyperlink" Target="http://www.up.ac.za/" TargetMode="External"/><Relationship Id="rId5" Type="http://schemas.openxmlformats.org/officeDocument/2006/relationships/hyperlink" Target="mailto:fraud@up.ac.za" TargetMode="External"/><Relationship Id="rId4" Type="http://schemas.openxmlformats.org/officeDocument/2006/relationships/hyperlink" Target="mailto:confidential@wisecall.eu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" b="525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quarter" idx="4294967295"/>
          </p:nvPr>
        </p:nvSpPr>
        <p:spPr>
          <a:xfrm>
            <a:off x="249226" y="1358943"/>
            <a:ext cx="5058966" cy="3816429"/>
          </a:xfrm>
          <a:prstGeom prst="rect">
            <a:avLst/>
          </a:prstGeom>
        </p:spPr>
        <p:txBody>
          <a:bodyPr/>
          <a:lstStyle/>
          <a:p>
            <a:pPr marL="0" indent="0" eaLnBrk="0" hangingPunct="0">
              <a:buNone/>
            </a:pPr>
            <a:r>
              <a:rPr lang="nso-ZA" sz="3000" b="1" dirty="0">
                <a:solidFill>
                  <a:schemeClr val="bg1"/>
                </a:solidFill>
                <a:latin typeface="Arial" panose="020B0604020202020204" pitchFamily="34" charset="0"/>
              </a:rPr>
              <a:t>YUNIBESITHI YA PRETORIA </a:t>
            </a:r>
            <a:endParaRPr lang="en-GB" sz="3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0" hangingPunct="0">
              <a:buNone/>
            </a:pPr>
            <a:r>
              <a:rPr lang="nso-ZA" sz="3000" b="1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endParaRPr lang="en-GB" sz="30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indent="0" eaLnBrk="0" hangingPunct="0">
              <a:buNone/>
            </a:pPr>
            <a:r>
              <a:rPr lang="nso-ZA" sz="3000" b="1" dirty="0">
                <a:solidFill>
                  <a:schemeClr val="bg1"/>
                </a:solidFill>
                <a:latin typeface="Arial" panose="020B0604020202020204" pitchFamily="34" charset="0"/>
              </a:rPr>
              <a:t>LESOLO LA TEMOŠO YA GO BEGA BOMENETŠA LA </a:t>
            </a:r>
            <a:r>
              <a:rPr lang="nso-ZA" sz="3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2018 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altLang="en-US" sz="3000" dirty="0">
              <a:latin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357185" y="4097842"/>
            <a:ext cx="3457577" cy="261610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pic>
        <p:nvPicPr>
          <p:cNvPr id="2" name="paul s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5509" y="2118249"/>
            <a:ext cx="396487" cy="39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8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4173" y="352832"/>
            <a:ext cx="8473590" cy="492443"/>
          </a:xfrm>
        </p:spPr>
        <p:txBody>
          <a:bodyPr/>
          <a:lstStyle/>
          <a:p>
            <a:r>
              <a:rPr lang="nso-ZA" dirty="0"/>
              <a:t>NA GO BEGA BOMENETŠA KE ENG</a:t>
            </a:r>
            <a:r>
              <a:rPr lang="en-US" altLang="en-US" sz="3200" dirty="0"/>
              <a:t>?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lvl="0" eaLnBrk="0" hangingPunct="0"/>
            <a:r>
              <a:rPr lang="nso-ZA" sz="1800" dirty="0"/>
              <a:t>Go bega dilo tše di arogilego tša go gonontšha goba go dira diphošo tše di amanago le Yunibesithi ya Pretoria le dilo tša yona. </a:t>
            </a:r>
          </a:p>
          <a:p>
            <a:pPr marL="0" lvl="0" indent="0" eaLnBrk="0" hangingPunct="0">
              <a:buNone/>
            </a:pPr>
            <a:endParaRPr lang="en-GB" sz="1800" dirty="0"/>
          </a:p>
          <a:p>
            <a:pPr lvl="0" eaLnBrk="0" hangingPunct="0"/>
            <a:r>
              <a:rPr lang="nso-ZA" sz="1800" dirty="0"/>
              <a:t>Mang le mang a ka bega bomenetša: badirišani, baithuti, baithuti ba maloba, baabi, baabi ba ditirelo le maloko a setšhaba. </a:t>
            </a:r>
            <a:endParaRPr lang="en-GB" sz="1800" dirty="0"/>
          </a:p>
          <a:p>
            <a:pPr marL="0" indent="0" eaLnBrk="0" hangingPunct="0">
              <a:buNone/>
            </a:pPr>
            <a:r>
              <a:rPr lang="nso-ZA" sz="1800" dirty="0"/>
              <a:t> </a:t>
            </a:r>
            <a:endParaRPr lang="en-GB" sz="1800" dirty="0"/>
          </a:p>
          <a:p>
            <a:pPr lvl="0" eaLnBrk="0" hangingPunct="0"/>
            <a:r>
              <a:rPr lang="nso-ZA" sz="1800" dirty="0"/>
              <a:t>Dingongorego tša go bega bomenetša di ka no se tsebege gore di tšwa go mang. </a:t>
            </a:r>
            <a:endParaRPr lang="en-GB" sz="1800" dirty="0"/>
          </a:p>
          <a:p>
            <a:pPr marL="0" indent="0" eaLnBrk="0" hangingPunct="0">
              <a:buNone/>
            </a:pPr>
            <a:endParaRPr lang="en-GB" sz="1800" dirty="0"/>
          </a:p>
          <a:p>
            <a:r>
              <a:rPr lang="nso-ZA" sz="1800" dirty="0"/>
              <a:t>Dingongorego tša go bega bomenetša di ka molomo goba ka go ngwalwa. </a:t>
            </a:r>
            <a:endParaRPr lang="en-ZA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" name="paul s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16000" y="3499717"/>
            <a:ext cx="389909" cy="38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8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73" y="352832"/>
            <a:ext cx="8473590" cy="1384995"/>
          </a:xfrm>
        </p:spPr>
        <p:txBody>
          <a:bodyPr/>
          <a:lstStyle/>
          <a:p>
            <a:r>
              <a:rPr lang="nso-ZA" dirty="0"/>
              <a:t>MOHLALA WA DINGONGOREGO TŠA GO BEGA BOMENETŠA </a:t>
            </a:r>
            <a:r>
              <a:rPr lang="en-GB" dirty="0"/>
              <a:t/>
            </a:r>
            <a:br>
              <a:rPr lang="en-GB" dirty="0"/>
            </a:b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4650" y="1616703"/>
            <a:ext cx="8393113" cy="2963418"/>
          </a:xfrm>
        </p:spPr>
        <p:txBody>
          <a:bodyPr>
            <a:normAutofit/>
          </a:bodyPr>
          <a:lstStyle/>
          <a:p>
            <a:pPr marL="0" indent="0" eaLnBrk="0" hangingPunct="0">
              <a:buNone/>
            </a:pPr>
            <a:r>
              <a:rPr lang="nso-Z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 roba molao le go se latele dipholisi tša Yunibesithi, go swana le: 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eaLnBrk="0" hangingPunct="0">
              <a:buNone/>
            </a:pPr>
            <a:r>
              <a:rPr lang="nso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eaLnBrk="0" hangingPunct="0"/>
            <a:r>
              <a:rPr lang="nso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Bohwirihwiri, pipa molomo le bomenetša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eaLnBrk="0" hangingPunct="0"/>
            <a:r>
              <a:rPr lang="nso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Bohodu le tšhomišompe ya ditšhelete tša UP goba dithoto tša UP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eaLnBrk="0" hangingPunct="0"/>
            <a:r>
              <a:rPr lang="nso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Maitshwaro a mabe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eaLnBrk="0" hangingPunct="0"/>
            <a:r>
              <a:rPr lang="nso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Thulano ya dikgahlego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eaLnBrk="0" hangingPunct="0">
              <a:buNone/>
            </a:pP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eaLnBrk="0" hangingPunct="0">
              <a:buNone/>
            </a:pPr>
            <a:r>
              <a:rPr lang="nso-ZA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Lemoga: Ditaba tše di lebanego le dingongerego tša go thwalwa di swanetše go begwa thwii go Kgoro ya Methopo ya Batho ya UP.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>
              <a:defRPr/>
            </a:pPr>
            <a:endParaRPr lang="en-US" altLang="en-US" sz="1200" dirty="0">
              <a:solidFill>
                <a:srgbClr val="00308E"/>
              </a:solidFill>
            </a:endParaRPr>
          </a:p>
          <a:p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aul s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7326" y="3979941"/>
            <a:ext cx="416223" cy="4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5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4173" y="352832"/>
            <a:ext cx="8473590" cy="1384995"/>
          </a:xfrm>
        </p:spPr>
        <p:txBody>
          <a:bodyPr/>
          <a:lstStyle/>
          <a:p>
            <a:r>
              <a:rPr lang="nso-ZA" dirty="0"/>
              <a:t>KE KA LEBAKA LA ENG O SWANETŠE GO BEGA BOMENETŠA? </a:t>
            </a:r>
            <a:r>
              <a:rPr lang="en-GB" dirty="0"/>
              <a:t/>
            </a:r>
            <a:br>
              <a:rPr lang="en-GB" dirty="0"/>
            </a:b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 eaLnBrk="0" hangingPunct="0"/>
            <a:endParaRPr lang="nso-ZA" dirty="0"/>
          </a:p>
          <a:p>
            <a:pPr lvl="0" eaLnBrk="0" hangingPunct="0"/>
            <a:r>
              <a:rPr lang="nso-ZA" dirty="0"/>
              <a:t>Go bega bomenetša ke ye nngwe ya mekgwa ya go šoma go thibela le/goba go utolla bohwirihwiri le dilo tše di arogilego mo mokgatlong wo mongwe le wo mongwe. </a:t>
            </a:r>
            <a:endParaRPr lang="en-GB" dirty="0"/>
          </a:p>
          <a:p>
            <a:pPr marL="0" indent="0" eaLnBrk="0" hangingPunct="0">
              <a:buNone/>
            </a:pPr>
            <a:r>
              <a:rPr lang="nso-ZA" dirty="0"/>
              <a:t> </a:t>
            </a:r>
            <a:endParaRPr lang="en-GB" dirty="0"/>
          </a:p>
          <a:p>
            <a:pPr lvl="0" eaLnBrk="0" hangingPunct="0"/>
            <a:r>
              <a:rPr lang="nso-ZA" dirty="0"/>
              <a:t>Go bega maitshwaro a mabe ao a gonenelwago go godiša setšo sa boitshwaro bjo bobotse. </a:t>
            </a:r>
            <a:endParaRPr lang="en-GB" dirty="0"/>
          </a:p>
          <a:p>
            <a:pPr marL="0" indent="0" eaLnBrk="0" hangingPunct="0">
              <a:buNone/>
            </a:pPr>
            <a:r>
              <a:rPr lang="nso-ZA" dirty="0"/>
              <a:t> </a:t>
            </a:r>
            <a:endParaRPr lang="en-GB" dirty="0"/>
          </a:p>
          <a:p>
            <a:pPr lvl="0" eaLnBrk="0" hangingPunct="0"/>
            <a:r>
              <a:rPr lang="nso-ZA" dirty="0"/>
              <a:t>Motho yo a sa obamelego a ka rwešwa maikarabelo gomme tshenyo ya Yunibesithi le/goba batšeakarolo ba yona e ka fokotšwa. </a:t>
            </a:r>
            <a:endParaRPr lang="en-GB" dirty="0"/>
          </a:p>
          <a:p>
            <a:pPr algn="just">
              <a:spcBef>
                <a:spcPct val="0"/>
              </a:spcBef>
            </a:pPr>
            <a:endParaRPr lang="en-GB" altLang="en-US" sz="1800" dirty="0"/>
          </a:p>
          <a:p>
            <a:endParaRPr lang="en-Z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" name="paul s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1805" y="3966785"/>
            <a:ext cx="435957" cy="43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73" y="352832"/>
            <a:ext cx="8473590" cy="1384995"/>
          </a:xfrm>
        </p:spPr>
        <p:txBody>
          <a:bodyPr/>
          <a:lstStyle/>
          <a:p>
            <a:r>
              <a:rPr lang="nso-ZA" dirty="0"/>
              <a:t>GO DIREGA ENG KA MORAGO GA NGONGOREGO YA GO BEGA BOMENETŠA?</a:t>
            </a:r>
            <a:r>
              <a:rPr lang="en-GB" altLang="en-US" sz="3200" dirty="0"/>
              <a:t/>
            </a:r>
            <a:br>
              <a:rPr lang="en-GB" altLang="en-US" sz="3200" dirty="0"/>
            </a:b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4650" y="1616703"/>
            <a:ext cx="8393113" cy="2963418"/>
          </a:xfrm>
        </p:spPr>
        <p:txBody>
          <a:bodyPr>
            <a:normAutofit/>
          </a:bodyPr>
          <a:lstStyle/>
          <a:p>
            <a:pPr marL="285750">
              <a:defRPr/>
            </a:pPr>
            <a:endParaRPr lang="en-US" altLang="en-US" sz="1800" dirty="0">
              <a:solidFill>
                <a:srgbClr val="00308E"/>
              </a:solidFill>
            </a:endParaRPr>
          </a:p>
          <a:p>
            <a:pPr lvl="0" eaLnBrk="0" hangingPunct="0"/>
            <a:r>
              <a:rPr lang="nso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Molao le Pholisi ya Babegi ba bomenetša e šireletša babegi ba bomenetša kgahlanong le tlhorišo le go ntšhwa sehlabelo.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eaLnBrk="0" hangingPunct="0">
              <a:buNone/>
            </a:pPr>
            <a:r>
              <a:rPr lang="nso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0" hangingPunct="0"/>
            <a:r>
              <a:rPr lang="nso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Ditatofatšo tša lehloyo ga di dumelelwe.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eaLnBrk="0" hangingPunct="0">
              <a:buNone/>
            </a:pPr>
            <a:r>
              <a:rPr lang="nso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so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Ngongerego ye nngwe le ye nngwe e ngwalwa ka Rejistareng ya Bohwirihwiri ya Go bega bomenetša gomme e a nyakišišwa.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eaLnBrk="0" hangingPunct="0">
              <a:buNone/>
            </a:pPr>
            <a:r>
              <a:rPr lang="nso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 eaLnBrk="0" hangingPunct="0"/>
            <a:r>
              <a:rPr lang="nso-Z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Moo go kgonagalago, karabo e fiwa mmegi wa bomenetša. 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GB" altLang="en-US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Z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paul s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78067" y="4006256"/>
            <a:ext cx="455692" cy="45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4173" y="352832"/>
            <a:ext cx="8473590" cy="461665"/>
          </a:xfrm>
        </p:spPr>
        <p:txBody>
          <a:bodyPr/>
          <a:lstStyle/>
          <a:p>
            <a:r>
              <a:rPr lang="nso-ZA"/>
              <a:t>O KA BEGA BJANG BOMENETŠA</a:t>
            </a:r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eaLnBrk="0" hangingPunct="0"/>
            <a:r>
              <a:rPr lang="nso-ZA" dirty="0"/>
              <a:t>Kgokagana le Mogala wa tšhoganetšo wa Maitshwaro, woo o laolwago ka go ikemela ke Mazars Forensic Services (Pty) Ltd</a:t>
            </a:r>
          </a:p>
          <a:p>
            <a:pPr eaLnBrk="0" hangingPunct="0"/>
            <a:endParaRPr lang="en-GB" dirty="0"/>
          </a:p>
          <a:p>
            <a:pPr marL="0" indent="0" eaLnBrk="0" hangingPunct="0">
              <a:buNone/>
            </a:pPr>
            <a:r>
              <a:rPr lang="nso-ZA" b="1" dirty="0"/>
              <a:t>	Nomoro ya mogala wa go se lefelwe: 0800 227 007 </a:t>
            </a:r>
            <a:endParaRPr lang="en-GB" dirty="0"/>
          </a:p>
          <a:p>
            <a:pPr marL="0" indent="0" eaLnBrk="0" hangingPunct="0">
              <a:buNone/>
            </a:pPr>
            <a:r>
              <a:rPr lang="nso-ZA" b="1" dirty="0"/>
              <a:t>	Nomoro ya fekse: 086 510 4291 </a:t>
            </a:r>
            <a:endParaRPr lang="en-GB" dirty="0"/>
          </a:p>
          <a:p>
            <a:pPr marL="0" indent="0" eaLnBrk="0" hangingPunct="0">
              <a:buNone/>
            </a:pPr>
            <a:r>
              <a:rPr lang="nso-ZA" b="1" dirty="0"/>
              <a:t>	Emeile: </a:t>
            </a:r>
            <a:r>
              <a:rPr lang="nso-ZA" b="1" dirty="0">
                <a:hlinkClick r:id="rId4"/>
              </a:rPr>
              <a:t>confidential@wisecall.eu.com</a:t>
            </a:r>
            <a:r>
              <a:rPr lang="nso-ZA" b="1" dirty="0"/>
              <a:t> </a:t>
            </a:r>
            <a:endParaRPr lang="en-GB" dirty="0"/>
          </a:p>
          <a:p>
            <a:pPr marL="0" indent="0" eaLnBrk="0" hangingPunct="0">
              <a:buNone/>
            </a:pPr>
            <a:r>
              <a:rPr lang="nso-ZA" b="1" dirty="0"/>
              <a:t>	Poso: HJZ 1815, Helderkruin, 1733, Afrika Borwa </a:t>
            </a:r>
            <a:endParaRPr lang="en-GB" dirty="0"/>
          </a:p>
          <a:p>
            <a:pPr marL="0" indent="0" eaLnBrk="0" hangingPunct="0">
              <a:buNone/>
            </a:pPr>
            <a:endParaRPr lang="en-GB" dirty="0"/>
          </a:p>
          <a:p>
            <a:pPr marL="457189" lvl="1" indent="0" eaLnBrk="0" hangingPunct="0">
              <a:buNone/>
            </a:pPr>
            <a:r>
              <a:rPr lang="nso-ZA" dirty="0"/>
              <a:t>E sego bjale, babegi ba bomenetša ba ka kgokagana le Lekala la Tlhakišo ya Ka gare go </a:t>
            </a:r>
            <a:r>
              <a:rPr lang="nso-ZA" dirty="0">
                <a:hlinkClick r:id="rId5"/>
              </a:rPr>
              <a:t>fraud@up.ac.za</a:t>
            </a:r>
            <a:r>
              <a:rPr lang="nso-ZA" dirty="0"/>
              <a:t> </a:t>
            </a:r>
            <a:endParaRPr lang="en-GB" dirty="0"/>
          </a:p>
          <a:p>
            <a:pPr marL="0" indent="0" eaLnBrk="0" hangingPunct="0">
              <a:buNone/>
            </a:pPr>
            <a:r>
              <a:rPr lang="nso-ZA" dirty="0"/>
              <a:t> </a:t>
            </a:r>
            <a:endParaRPr lang="en-GB" dirty="0"/>
          </a:p>
          <a:p>
            <a:pPr lvl="0" eaLnBrk="0" hangingPunct="0"/>
            <a:r>
              <a:rPr lang="nso-ZA" dirty="0"/>
              <a:t>Tshedimošo ka botlalo ka tshepetšo ya go bega bomenetša e gona mo wepsaeteng ya Yunibesithi: </a:t>
            </a:r>
            <a:r>
              <a:rPr lang="nso-ZA" dirty="0">
                <a:hlinkClick r:id="rId6"/>
              </a:rPr>
              <a:t>www.up.ac.za</a:t>
            </a:r>
            <a:r>
              <a:rPr lang="nso-ZA" dirty="0"/>
              <a:t> </a:t>
            </a:r>
            <a:endParaRPr lang="en-GB" dirty="0"/>
          </a:p>
          <a:p>
            <a:endParaRPr lang="en-Z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" name="paul s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65786" y="4074844"/>
            <a:ext cx="403954" cy="40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8407</TotalTime>
  <Words>183</Words>
  <Application>Microsoft Office PowerPoint</Application>
  <PresentationFormat>On-screen Show (16:9)</PresentationFormat>
  <Paragraphs>47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Merriweather</vt:lpstr>
      <vt:lpstr>Wingdings</vt:lpstr>
      <vt:lpstr>Calibri</vt:lpstr>
      <vt:lpstr>Open Sans</vt:lpstr>
      <vt:lpstr>Office Theme</vt:lpstr>
      <vt:lpstr>PowerPoint Presentation</vt:lpstr>
      <vt:lpstr>NA GO BEGA BOMENETŠA KE ENG?</vt:lpstr>
      <vt:lpstr>MOHLALA WA DINGONGOREGO TŠA GO BEGA BOMENETŠA  </vt:lpstr>
      <vt:lpstr>KE KA LEBAKA LA ENG O SWANETŠE GO BEGA BOMENETŠA?  </vt:lpstr>
      <vt:lpstr>GO DIREGA ENG KA MORAGO GA NGONGOREGO YA GO BEGA BOMENETŠA? </vt:lpstr>
      <vt:lpstr>O KA BEGA BJANG BOMENETŠA</vt:lpstr>
    </vt:vector>
  </TitlesOfParts>
  <Company>Private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Muller</dc:creator>
  <cp:lastModifiedBy>Mrs. J Esterhuizen</cp:lastModifiedBy>
  <cp:revision>128</cp:revision>
  <cp:lastPrinted>2018-02-13T09:36:29Z</cp:lastPrinted>
  <dcterms:created xsi:type="dcterms:W3CDTF">2016-06-09T09:54:49Z</dcterms:created>
  <dcterms:modified xsi:type="dcterms:W3CDTF">2018-05-31T15:28:44Z</dcterms:modified>
</cp:coreProperties>
</file>