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DB3B-B7B5-4600-8DCB-DE122ED37C54}" type="datetimeFigureOut">
              <a:rPr lang="en-ZA" smtClean="0"/>
              <a:t>2021/05/10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1C59-511D-4C02-90EC-D267BECCBD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763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DB3B-B7B5-4600-8DCB-DE122ED37C54}" type="datetimeFigureOut">
              <a:rPr lang="en-ZA" smtClean="0"/>
              <a:t>2021/05/10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1C59-511D-4C02-90EC-D267BECCBD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73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DB3B-B7B5-4600-8DCB-DE122ED37C54}" type="datetimeFigureOut">
              <a:rPr lang="en-ZA" smtClean="0"/>
              <a:t>2021/05/10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1C59-511D-4C02-90EC-D267BECCBD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133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DB3B-B7B5-4600-8DCB-DE122ED37C54}" type="datetimeFigureOut">
              <a:rPr lang="en-ZA" smtClean="0"/>
              <a:t>2021/05/10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1C59-511D-4C02-90EC-D267BECCBD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123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DB3B-B7B5-4600-8DCB-DE122ED37C54}" type="datetimeFigureOut">
              <a:rPr lang="en-ZA" smtClean="0"/>
              <a:t>2021/05/10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1C59-511D-4C02-90EC-D267BECCBD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120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DB3B-B7B5-4600-8DCB-DE122ED37C54}" type="datetimeFigureOut">
              <a:rPr lang="en-ZA" smtClean="0"/>
              <a:t>2021/05/10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1C59-511D-4C02-90EC-D267BECCBD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309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DB3B-B7B5-4600-8DCB-DE122ED37C54}" type="datetimeFigureOut">
              <a:rPr lang="en-ZA" smtClean="0"/>
              <a:t>2021/05/10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1C59-511D-4C02-90EC-D267BECCBD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822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DB3B-B7B5-4600-8DCB-DE122ED37C54}" type="datetimeFigureOut">
              <a:rPr lang="en-ZA" smtClean="0"/>
              <a:t>2021/05/10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1C59-511D-4C02-90EC-D267BECCBD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9907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DB3B-B7B5-4600-8DCB-DE122ED37C54}" type="datetimeFigureOut">
              <a:rPr lang="en-ZA" smtClean="0"/>
              <a:t>2021/05/10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1C59-511D-4C02-90EC-D267BECCBD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51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DB3B-B7B5-4600-8DCB-DE122ED37C54}" type="datetimeFigureOut">
              <a:rPr lang="en-ZA" smtClean="0"/>
              <a:t>2021/05/10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1C59-511D-4C02-90EC-D267BECCBD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345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DB3B-B7B5-4600-8DCB-DE122ED37C54}" type="datetimeFigureOut">
              <a:rPr lang="en-ZA" smtClean="0"/>
              <a:t>2021/05/10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1C59-511D-4C02-90EC-D267BECCBD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172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5DB3B-B7B5-4600-8DCB-DE122ED37C54}" type="datetimeFigureOut">
              <a:rPr lang="en-ZA" smtClean="0"/>
              <a:t>2021/05/10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31C59-511D-4C02-90EC-D267BECCBD3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755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130" t="21189" r="42344" b="20477"/>
          <a:stretch/>
        </p:blipFill>
        <p:spPr>
          <a:xfrm>
            <a:off x="1722663" y="1453243"/>
            <a:ext cx="5306787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29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Pretoria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Mrs. M Kotze</dc:creator>
  <cp:lastModifiedBy>Mrs. M Kotze</cp:lastModifiedBy>
  <cp:revision>1</cp:revision>
  <dcterms:created xsi:type="dcterms:W3CDTF">2021-05-10T10:21:55Z</dcterms:created>
  <dcterms:modified xsi:type="dcterms:W3CDTF">2021-05-10T10:30:11Z</dcterms:modified>
</cp:coreProperties>
</file>